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7" autoAdjust="0"/>
    <p:restoredTop sz="95422" autoAdjust="0"/>
  </p:normalViewPr>
  <p:slideViewPr>
    <p:cSldViewPr>
      <p:cViewPr>
        <p:scale>
          <a:sx n="75" d="100"/>
          <a:sy n="75" d="100"/>
        </p:scale>
        <p:origin x="2208" y="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notesMaster" Target="notesMasters/notesMaster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BFCD8-8C54-4C96-8EEC-621A6D3B983D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CDFEB-5B8F-413C-A280-B5C2B678AA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774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364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158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74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5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33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5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9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62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0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0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3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29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5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</a:t>
            </a:r>
            <a:r>
              <a:rPr lang="en-GB" sz="4050" b="1" i="1" dirty="0" err="1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17/08/2021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0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6.xml"/><Relationship Id="rId18" Type="http://schemas.openxmlformats.org/officeDocument/2006/relationships/slide" Target="slide60.xml"/><Relationship Id="rId26" Type="http://schemas.openxmlformats.org/officeDocument/2006/relationships/slide" Target="slide78.xml"/><Relationship Id="rId39" Type="http://schemas.openxmlformats.org/officeDocument/2006/relationships/slide" Target="slide28.xml"/><Relationship Id="rId3" Type="http://schemas.openxmlformats.org/officeDocument/2006/relationships/slide" Target="slide1.xml"/><Relationship Id="rId21" Type="http://schemas.openxmlformats.org/officeDocument/2006/relationships/slide" Target="slide66.xml"/><Relationship Id="rId34" Type="http://schemas.openxmlformats.org/officeDocument/2006/relationships/slide" Target="slide16.xml"/><Relationship Id="rId7" Type="http://schemas.openxmlformats.org/officeDocument/2006/relationships/slide" Target="slide34.xml"/><Relationship Id="rId12" Type="http://schemas.openxmlformats.org/officeDocument/2006/relationships/slide" Target="slide44.xml"/><Relationship Id="rId17" Type="http://schemas.openxmlformats.org/officeDocument/2006/relationships/slide" Target="slide54.xml"/><Relationship Id="rId25" Type="http://schemas.openxmlformats.org/officeDocument/2006/relationships/slide" Target="slide76.xml"/><Relationship Id="rId33" Type="http://schemas.openxmlformats.org/officeDocument/2006/relationships/slide" Target="slide14.xml"/><Relationship Id="rId38" Type="http://schemas.openxmlformats.org/officeDocument/2006/relationships/slide" Target="slide26.xml"/><Relationship Id="rId2" Type="http://schemas.openxmlformats.org/officeDocument/2006/relationships/slide" Target="slide30.xml"/><Relationship Id="rId16" Type="http://schemas.openxmlformats.org/officeDocument/2006/relationships/slide" Target="slide52.xml"/><Relationship Id="rId20" Type="http://schemas.openxmlformats.org/officeDocument/2006/relationships/slide" Target="slide64.xml"/><Relationship Id="rId29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42.xml"/><Relationship Id="rId24" Type="http://schemas.openxmlformats.org/officeDocument/2006/relationships/slide" Target="slide74.xml"/><Relationship Id="rId32" Type="http://schemas.openxmlformats.org/officeDocument/2006/relationships/slide" Target="slide12.xml"/><Relationship Id="rId37" Type="http://schemas.openxmlformats.org/officeDocument/2006/relationships/slide" Target="slide24.xml"/><Relationship Id="rId5" Type="http://schemas.openxmlformats.org/officeDocument/2006/relationships/slide" Target="slide3.xml"/><Relationship Id="rId15" Type="http://schemas.openxmlformats.org/officeDocument/2006/relationships/slide" Target="slide56.xml"/><Relationship Id="rId23" Type="http://schemas.openxmlformats.org/officeDocument/2006/relationships/slide" Target="slide70.xml"/><Relationship Id="rId28" Type="http://schemas.openxmlformats.org/officeDocument/2006/relationships/slide" Target="slide4.xml"/><Relationship Id="rId36" Type="http://schemas.openxmlformats.org/officeDocument/2006/relationships/slide" Target="slide22.xml"/><Relationship Id="rId10" Type="http://schemas.openxmlformats.org/officeDocument/2006/relationships/slide" Target="slide50.xml"/><Relationship Id="rId19" Type="http://schemas.openxmlformats.org/officeDocument/2006/relationships/slide" Target="slide62.xml"/><Relationship Id="rId31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38.xml"/><Relationship Id="rId14" Type="http://schemas.openxmlformats.org/officeDocument/2006/relationships/slide" Target="slide48.xml"/><Relationship Id="rId22" Type="http://schemas.openxmlformats.org/officeDocument/2006/relationships/slide" Target="slide72.xml"/><Relationship Id="rId27" Type="http://schemas.openxmlformats.org/officeDocument/2006/relationships/slide" Target="slide80.xml"/><Relationship Id="rId30" Type="http://schemas.openxmlformats.org/officeDocument/2006/relationships/slide" Target="slide8.xml"/><Relationship Id="rId35" Type="http://schemas.openxmlformats.org/officeDocument/2006/relationships/slide" Target="slide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slide" Target="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96.xml"/><Relationship Id="rId4" Type="http://schemas.openxmlformats.org/officeDocument/2006/relationships/image" Target="../media/image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slide" Target="slide2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01.xml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01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0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slide" Target="slide2.xml"/><Relationship Id="rId4" Type="http://schemas.openxmlformats.org/officeDocument/2006/relationships/slide" Target="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slide" Target="slide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05.xml"/><Relationship Id="rId4" Type="http://schemas.openxmlformats.org/officeDocument/2006/relationships/image" Target="../media/image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08.xml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10.xml"/><Relationship Id="rId4" Type="http://schemas.openxmlformats.org/officeDocument/2006/relationships/image" Target="../media/image16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14.xml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14.xml"/><Relationship Id="rId4" Type="http://schemas.openxmlformats.org/officeDocument/2006/relationships/image" Target="../media/image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1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17.xml"/><Relationship Id="rId4" Type="http://schemas.openxmlformats.org/officeDocument/2006/relationships/image" Target="../media/image16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17.xml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1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1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1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21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21.xml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2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25.xml"/><Relationship Id="rId4" Type="http://schemas.openxmlformats.org/officeDocument/2006/relationships/image" Target="../media/image17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2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2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slide" Target="slide2.xml"/><Relationship Id="rId4" Type="http://schemas.openxmlformats.org/officeDocument/2006/relationships/slide" Target="slide1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3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33.xml"/><Relationship Id="rId4" Type="http://schemas.openxmlformats.org/officeDocument/2006/relationships/image" Target="../media/image18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3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3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35.xml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3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image" Target="../media/image190.pn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38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38.xml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3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14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4.png"/><Relationship Id="rId4" Type="http://schemas.openxmlformats.org/officeDocument/2006/relationships/slide" Target="slide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4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44.xml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4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46.xml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4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8.xml"/><Relationship Id="rId5" Type="http://schemas.openxmlformats.org/officeDocument/2006/relationships/image" Target="../media/image2.png"/><Relationship Id="rId4" Type="http://schemas.openxmlformats.org/officeDocument/2006/relationships/image" Target="../media/image199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50.xml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5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52.xml"/><Relationship Id="rId4" Type="http://schemas.openxmlformats.org/officeDocument/2006/relationships/image" Target="../media/image20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5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slide" Target="slide15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5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slide" Target="slide15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5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58.xml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1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0.xml"/><Relationship Id="rId5" Type="http://schemas.openxmlformats.org/officeDocument/2006/relationships/image" Target="../media/image212.png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6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2.xml"/><Relationship Id="rId5" Type="http://schemas.openxmlformats.org/officeDocument/2006/relationships/image" Target="../media/image215.png"/><Relationship Id="rId4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6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4.xml"/><Relationship Id="rId5" Type="http://schemas.openxmlformats.org/officeDocument/2006/relationships/image" Target="../media/image215.png"/><Relationship Id="rId4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6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66.xml"/><Relationship Id="rId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66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slide" Target="slide168.xml"/><Relationship Id="rId3" Type="http://schemas.openxmlformats.org/officeDocument/2006/relationships/image" Target="../media/image220.png"/><Relationship Id="rId7" Type="http://schemas.openxmlformats.org/officeDocument/2006/relationships/image" Target="../media/image22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68.xml"/><Relationship Id="rId4" Type="http://schemas.openxmlformats.org/officeDocument/2006/relationships/image" Target="../media/image2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70.xml"/><Relationship Id="rId4" Type="http://schemas.openxmlformats.org/officeDocument/2006/relationships/image" Target="../media/image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70.xm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28.png"/><Relationship Id="rId7" Type="http://schemas.openxmlformats.org/officeDocument/2006/relationships/slide" Target="slide172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7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slide" Target="slide3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74.xm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35.png"/><Relationship Id="rId7" Type="http://schemas.openxmlformats.org/officeDocument/2006/relationships/slide" Target="slide176.xml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76.xml"/><Relationship Id="rId4" Type="http://schemas.openxmlformats.org/officeDocument/2006/relationships/image" Target="../media/image6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78.xml"/><Relationship Id="rId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1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18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1.png"/><Relationship Id="rId4" Type="http://schemas.openxmlformats.org/officeDocument/2006/relationships/slide" Target="slide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0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82.xml"/><Relationship Id="rId4" Type="http://schemas.openxmlformats.org/officeDocument/2006/relationships/image" Target="../media/image24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2.xml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6.png"/><Relationship Id="rId7" Type="http://schemas.openxmlformats.org/officeDocument/2006/relationships/slide" Target="slide184.xml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4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slide" Target="slide3.xml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6.xml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.png"/><Relationship Id="rId7" Type="http://schemas.openxmlformats.org/officeDocument/2006/relationships/slide" Target="slide188.xml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88.xml"/><Relationship Id="rId4" Type="http://schemas.openxmlformats.org/officeDocument/2006/relationships/image" Target="../media/image2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19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90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2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92.xml"/><Relationship Id="rId4" Type="http://schemas.openxmlformats.org/officeDocument/2006/relationships/image" Target="../media/image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92.xml"/><Relationship Id="rId4" Type="http://schemas.openxmlformats.org/officeDocument/2006/relationships/image" Target="../media/image6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4.png"/><Relationship Id="rId7" Type="http://schemas.openxmlformats.org/officeDocument/2006/relationships/slide" Target="slide194.xm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65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94.xml"/><Relationship Id="rId4" Type="http://schemas.openxmlformats.org/officeDocument/2006/relationships/image" Target="../media/image6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96.xml"/><Relationship Id="rId4" Type="http://schemas.openxmlformats.org/officeDocument/2006/relationships/image" Target="../media/image2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9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8.xml"/><Relationship Id="rId5" Type="http://schemas.openxmlformats.org/officeDocument/2006/relationships/image" Target="../media/image271.png"/><Relationship Id="rId4" Type="http://schemas.openxmlformats.org/officeDocument/2006/relationships/image" Target="../media/image2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9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13" Type="http://schemas.openxmlformats.org/officeDocument/2006/relationships/slide" Target="slide101.xml"/><Relationship Id="rId18" Type="http://schemas.openxmlformats.org/officeDocument/2006/relationships/slide" Target="slide117.xml"/><Relationship Id="rId3" Type="http://schemas.openxmlformats.org/officeDocument/2006/relationships/slide" Target="slide1.xml"/><Relationship Id="rId21" Type="http://schemas.openxmlformats.org/officeDocument/2006/relationships/slide" Target="slide129.xml"/><Relationship Id="rId7" Type="http://schemas.openxmlformats.org/officeDocument/2006/relationships/slide" Target="slide86.xml"/><Relationship Id="rId12" Type="http://schemas.openxmlformats.org/officeDocument/2006/relationships/slide" Target="slide96.xml"/><Relationship Id="rId17" Type="http://schemas.openxmlformats.org/officeDocument/2006/relationships/slide" Target="slide114.xml"/><Relationship Id="rId25" Type="http://schemas.openxmlformats.org/officeDocument/2006/relationships/slide" Target="slide138.xml"/><Relationship Id="rId2" Type="http://schemas.openxmlformats.org/officeDocument/2006/relationships/slide" Target="slide82.xml"/><Relationship Id="rId16" Type="http://schemas.openxmlformats.org/officeDocument/2006/relationships/slide" Target="slide112.xml"/><Relationship Id="rId20" Type="http://schemas.openxmlformats.org/officeDocument/2006/relationships/slide" Target="slide1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11" Type="http://schemas.openxmlformats.org/officeDocument/2006/relationships/slide" Target="slide94.xml"/><Relationship Id="rId24" Type="http://schemas.openxmlformats.org/officeDocument/2006/relationships/slide" Target="slide135.xml"/><Relationship Id="rId5" Type="http://schemas.openxmlformats.org/officeDocument/2006/relationships/slide" Target="slide3.xml"/><Relationship Id="rId15" Type="http://schemas.openxmlformats.org/officeDocument/2006/relationships/slide" Target="slide110.xml"/><Relationship Id="rId23" Type="http://schemas.openxmlformats.org/officeDocument/2006/relationships/slide" Target="slide133.xml"/><Relationship Id="rId10" Type="http://schemas.openxmlformats.org/officeDocument/2006/relationships/slide" Target="slide90.xml"/><Relationship Id="rId19" Type="http://schemas.openxmlformats.org/officeDocument/2006/relationships/slide" Target="slide121.xml"/><Relationship Id="rId4" Type="http://schemas.openxmlformats.org/officeDocument/2006/relationships/slide" Target="slide2.xml"/><Relationship Id="rId9" Type="http://schemas.openxmlformats.org/officeDocument/2006/relationships/slide" Target="slide105.xml"/><Relationship Id="rId14" Type="http://schemas.openxmlformats.org/officeDocument/2006/relationships/slide" Target="slide108.xml"/><Relationship Id="rId22" Type="http://schemas.openxmlformats.org/officeDocument/2006/relationships/slide" Target="slide1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2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4.png"/><Relationship Id="rId7" Type="http://schemas.openxmlformats.org/officeDocument/2006/relationships/slide" Target="slide200.xml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0.xml"/><Relationship Id="rId4" Type="http://schemas.openxmlformats.org/officeDocument/2006/relationships/image" Target="../media/image277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20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0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4.xml"/><Relationship Id="rId4" Type="http://schemas.openxmlformats.org/officeDocument/2006/relationships/image" Target="../media/image2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04.xml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slide" Target="slide206.xml"/><Relationship Id="rId3" Type="http://schemas.openxmlformats.org/officeDocument/2006/relationships/image" Target="../media/image283.png"/><Relationship Id="rId7" Type="http://schemas.openxmlformats.org/officeDocument/2006/relationships/image" Target="../media/image2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Relationship Id="rId9" Type="http://schemas.openxmlformats.org/officeDocument/2006/relationships/slide" Target="slide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6.xml"/><Relationship Id="rId4" Type="http://schemas.openxmlformats.org/officeDocument/2006/relationships/image" Target="../media/image6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89.png"/><Relationship Id="rId7" Type="http://schemas.openxmlformats.org/officeDocument/2006/relationships/slide" Target="slide208.xml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8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10.xml"/><Relationship Id="rId4" Type="http://schemas.openxmlformats.org/officeDocument/2006/relationships/image" Target="../media/image293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10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2.xml"/><Relationship Id="rId5" Type="http://schemas.openxmlformats.org/officeDocument/2006/relationships/image" Target="../media/image296.png"/><Relationship Id="rId4" Type="http://schemas.openxmlformats.org/officeDocument/2006/relationships/image" Target="../media/image2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1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14.xml"/><Relationship Id="rId4" Type="http://schemas.openxmlformats.org/officeDocument/2006/relationships/image" Target="../media/image2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14.xml"/><Relationship Id="rId4" Type="http://schemas.openxmlformats.org/officeDocument/2006/relationships/image" Target="../media/image6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02.png"/><Relationship Id="rId7" Type="http://schemas.openxmlformats.org/officeDocument/2006/relationships/slide" Target="slide216.xml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303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1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slide" Target="slide218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2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slide" Target="slide220.xml"/><Relationship Id="rId3" Type="http://schemas.openxmlformats.org/officeDocument/2006/relationships/image" Target="../media/image309.png"/><Relationship Id="rId7" Type="http://schemas.openxmlformats.org/officeDocument/2006/relationships/image" Target="../media/image311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20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7" Type="http://schemas.openxmlformats.org/officeDocument/2006/relationships/slide" Target="slide3.xml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2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24.xml"/><Relationship Id="rId4" Type="http://schemas.openxmlformats.org/officeDocument/2006/relationships/image" Target="../media/image316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2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2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2.xml"/><Relationship Id="rId13" Type="http://schemas.openxmlformats.org/officeDocument/2006/relationships/slide" Target="slide168.xml"/><Relationship Id="rId18" Type="http://schemas.openxmlformats.org/officeDocument/2006/relationships/slide" Target="slide174.xml"/><Relationship Id="rId26" Type="http://schemas.openxmlformats.org/officeDocument/2006/relationships/slide" Target="slide188.xml"/><Relationship Id="rId39" Type="http://schemas.openxmlformats.org/officeDocument/2006/relationships/slide" Target="slide214.xml"/><Relationship Id="rId3" Type="http://schemas.openxmlformats.org/officeDocument/2006/relationships/slide" Target="slide1.xml"/><Relationship Id="rId21" Type="http://schemas.openxmlformats.org/officeDocument/2006/relationships/slide" Target="slide144.xml"/><Relationship Id="rId34" Type="http://schemas.openxmlformats.org/officeDocument/2006/relationships/slide" Target="slide204.xml"/><Relationship Id="rId42" Type="http://schemas.openxmlformats.org/officeDocument/2006/relationships/slide" Target="slide220.xml"/><Relationship Id="rId7" Type="http://schemas.openxmlformats.org/officeDocument/2006/relationships/slide" Target="slide150.xml"/><Relationship Id="rId12" Type="http://schemas.openxmlformats.org/officeDocument/2006/relationships/slide" Target="slide158.xml"/><Relationship Id="rId17" Type="http://schemas.openxmlformats.org/officeDocument/2006/relationships/slide" Target="slide180.xml"/><Relationship Id="rId25" Type="http://schemas.openxmlformats.org/officeDocument/2006/relationships/slide" Target="slide186.xml"/><Relationship Id="rId33" Type="http://schemas.openxmlformats.org/officeDocument/2006/relationships/slide" Target="slide200.xml"/><Relationship Id="rId38" Type="http://schemas.openxmlformats.org/officeDocument/2006/relationships/slide" Target="slide212.xml"/><Relationship Id="rId2" Type="http://schemas.openxmlformats.org/officeDocument/2006/relationships/slide" Target="slide142.xml"/><Relationship Id="rId16" Type="http://schemas.openxmlformats.org/officeDocument/2006/relationships/slide" Target="slide166.xml"/><Relationship Id="rId20" Type="http://schemas.openxmlformats.org/officeDocument/2006/relationships/slide" Target="slide182.xml"/><Relationship Id="rId29" Type="http://schemas.openxmlformats.org/officeDocument/2006/relationships/slide" Target="slide198.xml"/><Relationship Id="rId41" Type="http://schemas.openxmlformats.org/officeDocument/2006/relationships/slide" Target="slide2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8.xml"/><Relationship Id="rId11" Type="http://schemas.openxmlformats.org/officeDocument/2006/relationships/slide" Target="slide160.xml"/><Relationship Id="rId24" Type="http://schemas.openxmlformats.org/officeDocument/2006/relationships/slide" Target="slide190.xml"/><Relationship Id="rId32" Type="http://schemas.openxmlformats.org/officeDocument/2006/relationships/slide" Target="slide202.xml"/><Relationship Id="rId37" Type="http://schemas.openxmlformats.org/officeDocument/2006/relationships/slide" Target="slide210.xml"/><Relationship Id="rId40" Type="http://schemas.openxmlformats.org/officeDocument/2006/relationships/slide" Target="slide218.xml"/><Relationship Id="rId5" Type="http://schemas.openxmlformats.org/officeDocument/2006/relationships/slide" Target="slide3.xml"/><Relationship Id="rId15" Type="http://schemas.openxmlformats.org/officeDocument/2006/relationships/slide" Target="slide172.xml"/><Relationship Id="rId23" Type="http://schemas.openxmlformats.org/officeDocument/2006/relationships/slide" Target="slide178.xml"/><Relationship Id="rId28" Type="http://schemas.openxmlformats.org/officeDocument/2006/relationships/slide" Target="slide192.xml"/><Relationship Id="rId36" Type="http://schemas.openxmlformats.org/officeDocument/2006/relationships/slide" Target="slide208.xml"/><Relationship Id="rId10" Type="http://schemas.openxmlformats.org/officeDocument/2006/relationships/slide" Target="slide156.xml"/><Relationship Id="rId19" Type="http://schemas.openxmlformats.org/officeDocument/2006/relationships/slide" Target="slide176.xml"/><Relationship Id="rId31" Type="http://schemas.openxmlformats.org/officeDocument/2006/relationships/slide" Target="slide196.xml"/><Relationship Id="rId44" Type="http://schemas.openxmlformats.org/officeDocument/2006/relationships/slide" Target="slide224.xml"/><Relationship Id="rId4" Type="http://schemas.openxmlformats.org/officeDocument/2006/relationships/slide" Target="slide2.xml"/><Relationship Id="rId9" Type="http://schemas.openxmlformats.org/officeDocument/2006/relationships/slide" Target="slide154.xml"/><Relationship Id="rId14" Type="http://schemas.openxmlformats.org/officeDocument/2006/relationships/slide" Target="slide170.xml"/><Relationship Id="rId22" Type="http://schemas.openxmlformats.org/officeDocument/2006/relationships/slide" Target="slide162.xml"/><Relationship Id="rId27" Type="http://schemas.openxmlformats.org/officeDocument/2006/relationships/slide" Target="slide184.xml"/><Relationship Id="rId30" Type="http://schemas.openxmlformats.org/officeDocument/2006/relationships/slide" Target="slide194.xml"/><Relationship Id="rId35" Type="http://schemas.openxmlformats.org/officeDocument/2006/relationships/slide" Target="slide206.xml"/><Relationship Id="rId43" Type="http://schemas.openxmlformats.org/officeDocument/2006/relationships/slide" Target="slide2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slide" Target="slide3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3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3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slide" Target="slide38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40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0.xml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2.xml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44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4.xml"/><Relationship Id="rId4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6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6.xml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slide" Target="slide4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0.xml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2.xml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5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4.xml"/><Relationship Id="rId4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slide" Target="slide56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6.xml"/><Relationship Id="rId4" Type="http://schemas.openxmlformats.org/officeDocument/2006/relationships/slide" Target="slide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slide" Target="slide58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8.xml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0.xml"/><Relationship Id="rId4" Type="http://schemas.openxmlformats.org/officeDocument/2006/relationships/slide" Target="slide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slide" Target="slide62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2.xml"/><Relationship Id="rId4" Type="http://schemas.openxmlformats.org/officeDocument/2006/relationships/slide" Target="slide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slide" Target="slide64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4.xml"/><Relationship Id="rId4" Type="http://schemas.openxmlformats.org/officeDocument/2006/relationships/slide" Target="slide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slide" Target="slide66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6.xml"/><Relationship Id="rId4" Type="http://schemas.openxmlformats.org/officeDocument/2006/relationships/slide" Target="slide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slide" Target="slide68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8.xml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slide" Target="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0.xml"/><Relationship Id="rId4" Type="http://schemas.openxmlformats.org/officeDocument/2006/relationships/slide" Target="slide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slide" Target="slide72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2.xml"/><Relationship Id="rId4" Type="http://schemas.openxmlformats.org/officeDocument/2006/relationships/slide" Target="slide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slide" Target="slide74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4.xml"/><Relationship Id="rId4" Type="http://schemas.openxmlformats.org/officeDocument/2006/relationships/slide" Target="slide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slide" Target="slide76.xml"/><Relationship Id="rId4" Type="http://schemas.openxmlformats.org/officeDocument/2006/relationships/slide" Target="slide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4.xml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3" Type="http://schemas.openxmlformats.org/officeDocument/2006/relationships/image" Target="../media/image119.png"/><Relationship Id="rId7" Type="http://schemas.openxmlformats.org/officeDocument/2006/relationships/slide" Target="slide1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0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8.xml"/><Relationship Id="rId5" Type="http://schemas.openxmlformats.org/officeDocument/2006/relationships/slide" Target="slide1.xml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3" Type="http://schemas.openxmlformats.org/officeDocument/2006/relationships/image" Target="../media/image124.png"/><Relationship Id="rId7" Type="http://schemas.openxmlformats.org/officeDocument/2006/relationships/slide" Target="slide1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slide" Target="slide1.xml"/><Relationship Id="rId4" Type="http://schemas.openxmlformats.org/officeDocument/2006/relationships/image" Target="../media/image1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82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82.xml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84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slide" Target="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8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slide" Target="slide88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0.xml"/><Relationship Id="rId5" Type="http://schemas.openxmlformats.org/officeDocument/2006/relationships/image" Target="../media/image140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90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90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90.xml"/><Relationship Id="rId4" Type="http://schemas.openxmlformats.org/officeDocument/2006/relationships/image" Target="../media/image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94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96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04" y="6453336"/>
            <a:ext cx="1512168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Proof</a:t>
            </a:r>
          </a:p>
        </p:txBody>
      </p:sp>
      <p:sp>
        <p:nvSpPr>
          <p:cNvPr id="13" name="Rectangle 12">
            <a:hlinkClick r:id="rId2" action="ppaction://hlinksldjump"/>
          </p:cNvPr>
          <p:cNvSpPr/>
          <p:nvPr/>
        </p:nvSpPr>
        <p:spPr>
          <a:xfrm>
            <a:off x="4139952" y="18448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1H Q4</a:t>
            </a:r>
          </a:p>
        </p:txBody>
      </p:sp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45" name="Rectangle 44">
            <a:hlinkClick r:id="rId3" action="ppaction://hlinksldjump"/>
          </p:cNvPr>
          <p:cNvSpPr/>
          <p:nvPr/>
        </p:nvSpPr>
        <p:spPr>
          <a:xfrm>
            <a:off x="179512" y="270897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Edexcel</a:t>
            </a:r>
          </a:p>
        </p:txBody>
      </p:sp>
      <p:sp>
        <p:nvSpPr>
          <p:cNvPr id="46" name="Rectangle 45">
            <a:hlinkClick r:id="rId4" action="ppaction://hlinksldjump"/>
          </p:cNvPr>
          <p:cNvSpPr/>
          <p:nvPr/>
        </p:nvSpPr>
        <p:spPr>
          <a:xfrm>
            <a:off x="179640" y="32849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AQA</a:t>
            </a:r>
          </a:p>
        </p:txBody>
      </p:sp>
      <p:sp>
        <p:nvSpPr>
          <p:cNvPr id="47" name="Rectangle 46">
            <a:hlinkClick r:id="rId5" action="ppaction://hlinksldjump"/>
          </p:cNvPr>
          <p:cNvSpPr/>
          <p:nvPr/>
        </p:nvSpPr>
        <p:spPr>
          <a:xfrm>
            <a:off x="179512" y="386110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OCR</a:t>
            </a: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4139952" y="24208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1H Q6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139952" y="29969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1H Q10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4139952" y="3573072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1H Q16</a:t>
            </a: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139952" y="414908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1H Q22</a:t>
            </a:r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5364088" y="3573072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1H </a:t>
            </a:r>
            <a:r>
              <a:rPr lang="en-GB" sz="1400" b="1" dirty="0" smtClean="0">
                <a:latin typeface="Comic Sans MS" panose="030F0702030302020204" pitchFamily="66" charset="0"/>
              </a:rPr>
              <a:t>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4139952" y="47251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</a:t>
            </a:r>
            <a:r>
              <a:rPr lang="en-GB" sz="1400" b="1" dirty="0"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2" action="ppaction://hlinksldjump"/>
          </p:cNvPr>
          <p:cNvSpPr/>
          <p:nvPr/>
        </p:nvSpPr>
        <p:spPr>
          <a:xfrm>
            <a:off x="5364216" y="18448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5364088" y="24209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4" action="ppaction://hlinksldjump"/>
          </p:cNvPr>
          <p:cNvSpPr/>
          <p:nvPr/>
        </p:nvSpPr>
        <p:spPr>
          <a:xfrm>
            <a:off x="5364088" y="29970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5" action="ppaction://hlinksldjump"/>
          </p:cNvPr>
          <p:cNvSpPr/>
          <p:nvPr/>
        </p:nvSpPr>
        <p:spPr>
          <a:xfrm>
            <a:off x="6588224" y="184482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16" action="ppaction://hlinksldjump"/>
          </p:cNvPr>
          <p:cNvSpPr/>
          <p:nvPr/>
        </p:nvSpPr>
        <p:spPr>
          <a:xfrm>
            <a:off x="5364088" y="414908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17" action="ppaction://hlinksldjump"/>
          </p:cNvPr>
          <p:cNvSpPr/>
          <p:nvPr/>
        </p:nvSpPr>
        <p:spPr>
          <a:xfrm>
            <a:off x="5364088" y="47252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496" y="39552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(algebraic)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504" y="5373104"/>
            <a:ext cx="1512168" cy="10082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Proof of algebraic properties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18" action="ppaction://hlinksldjump"/>
          </p:cNvPr>
          <p:cNvSpPr/>
          <p:nvPr/>
        </p:nvSpPr>
        <p:spPr>
          <a:xfrm>
            <a:off x="6588352" y="2420944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19" action="ppaction://hlinksldjump"/>
          </p:cNvPr>
          <p:cNvSpPr/>
          <p:nvPr/>
        </p:nvSpPr>
        <p:spPr>
          <a:xfrm>
            <a:off x="6588224" y="29970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0" action="ppaction://hlinksldjump"/>
          </p:cNvPr>
          <p:cNvSpPr/>
          <p:nvPr/>
        </p:nvSpPr>
        <p:spPr>
          <a:xfrm>
            <a:off x="6588224" y="3573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21" action="ppaction://hlinksldjump"/>
          </p:cNvPr>
          <p:cNvSpPr/>
          <p:nvPr/>
        </p:nvSpPr>
        <p:spPr>
          <a:xfrm>
            <a:off x="6588224" y="41491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7812360" y="21328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23" action="ppaction://hlinksldjump"/>
          </p:cNvPr>
          <p:cNvSpPr/>
          <p:nvPr/>
        </p:nvSpPr>
        <p:spPr>
          <a:xfrm>
            <a:off x="6588224" y="47252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24" action="ppaction://hlinksldjump"/>
          </p:cNvPr>
          <p:cNvSpPr/>
          <p:nvPr/>
        </p:nvSpPr>
        <p:spPr>
          <a:xfrm>
            <a:off x="7812360" y="2708976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25" action="ppaction://hlinksldjump"/>
          </p:cNvPr>
          <p:cNvSpPr/>
          <p:nvPr/>
        </p:nvSpPr>
        <p:spPr>
          <a:xfrm>
            <a:off x="7812360" y="3285096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26" action="ppaction://hlinksldjump"/>
          </p:cNvPr>
          <p:cNvSpPr/>
          <p:nvPr/>
        </p:nvSpPr>
        <p:spPr>
          <a:xfrm>
            <a:off x="7812360" y="38610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27" action="ppaction://hlinksldjump"/>
          </p:cNvPr>
          <p:cNvSpPr/>
          <p:nvPr/>
        </p:nvSpPr>
        <p:spPr>
          <a:xfrm>
            <a:off x="7812360" y="44371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28" action="ppaction://hlinksldjump"/>
          </p:cNvPr>
          <p:cNvSpPr/>
          <p:nvPr/>
        </p:nvSpPr>
        <p:spPr>
          <a:xfrm>
            <a:off x="1547792" y="18448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SAM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29" action="ppaction://hlinksldjump"/>
          </p:cNvPr>
          <p:cNvSpPr/>
          <p:nvPr/>
        </p:nvSpPr>
        <p:spPr>
          <a:xfrm>
            <a:off x="1547792" y="2420944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SAM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30" action="ppaction://hlinksldjump"/>
          </p:cNvPr>
          <p:cNvSpPr/>
          <p:nvPr/>
        </p:nvSpPr>
        <p:spPr>
          <a:xfrm>
            <a:off x="1547792" y="29969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SAM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31" action="ppaction://hlinksldjump"/>
          </p:cNvPr>
          <p:cNvSpPr/>
          <p:nvPr/>
        </p:nvSpPr>
        <p:spPr>
          <a:xfrm>
            <a:off x="1547792" y="35730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SAM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32" action="ppaction://hlinksldjump"/>
          </p:cNvPr>
          <p:cNvSpPr/>
          <p:nvPr/>
        </p:nvSpPr>
        <p:spPr>
          <a:xfrm>
            <a:off x="1547792" y="414908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Spec 1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33" action="ppaction://hlinksldjump"/>
          </p:cNvPr>
          <p:cNvSpPr/>
          <p:nvPr/>
        </p:nvSpPr>
        <p:spPr>
          <a:xfrm>
            <a:off x="1547792" y="4725200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Spec 1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34" action="ppaction://hlinksldjump"/>
          </p:cNvPr>
          <p:cNvSpPr/>
          <p:nvPr/>
        </p:nvSpPr>
        <p:spPr>
          <a:xfrm>
            <a:off x="2771928" y="18448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Spec 1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35" action="ppaction://hlinksldjump"/>
          </p:cNvPr>
          <p:cNvSpPr/>
          <p:nvPr/>
        </p:nvSpPr>
        <p:spPr>
          <a:xfrm>
            <a:off x="2771928" y="2420888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Spec 1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36" action="ppaction://hlinksldjump"/>
          </p:cNvPr>
          <p:cNvSpPr/>
          <p:nvPr/>
        </p:nvSpPr>
        <p:spPr>
          <a:xfrm>
            <a:off x="2771928" y="29970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Spec 2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37" action="ppaction://hlinksldjump"/>
          </p:cNvPr>
          <p:cNvSpPr/>
          <p:nvPr/>
        </p:nvSpPr>
        <p:spPr>
          <a:xfrm>
            <a:off x="2771928" y="35730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Spec 2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38" action="ppaction://hlinksldjump"/>
          </p:cNvPr>
          <p:cNvSpPr/>
          <p:nvPr/>
        </p:nvSpPr>
        <p:spPr>
          <a:xfrm>
            <a:off x="2771928" y="41491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Spec 2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39" action="ppaction://hlinksldjump"/>
          </p:cNvPr>
          <p:cNvSpPr/>
          <p:nvPr/>
        </p:nvSpPr>
        <p:spPr>
          <a:xfrm>
            <a:off x="2771928" y="4725200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 Spec 2</a:t>
            </a:r>
            <a:endParaRPr lang="en-GB" sz="1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77072"/>
            <a:ext cx="8496942" cy="2710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72080"/>
            <a:ext cx="8496942" cy="180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2104090"/>
            <a:ext cx="8496942" cy="264982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F87B70-33EE-4BBB-BF4E-C38538EF79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052736"/>
            <a:ext cx="8496942" cy="2046270"/>
          </a:xfrm>
          <a:prstGeom prst="rect">
            <a:avLst/>
          </a:prstGeom>
        </p:spPr>
      </p:pic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7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" y="596459"/>
            <a:ext cx="6821488" cy="566508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61256" y="596459"/>
            <a:ext cx="6821487" cy="5665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notes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1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6" y="403332"/>
            <a:ext cx="7200798" cy="5761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7" y="6309320"/>
            <a:ext cx="7200796" cy="4321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87B70-33EE-4BBB-BF4E-C38538EF7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9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7" y="401306"/>
            <a:ext cx="5848925" cy="6364115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83768" y="404663"/>
            <a:ext cx="5848924" cy="6360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6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30" y="527366"/>
            <a:ext cx="6336702" cy="621400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23730" y="527365"/>
            <a:ext cx="6336702" cy="623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435818"/>
            <a:ext cx="6896100" cy="63055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23950" y="435817"/>
            <a:ext cx="6896100" cy="6305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Alternatives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1916832"/>
            <a:ext cx="8784974" cy="68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614" y="548680"/>
            <a:ext cx="4429698" cy="61926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50613" y="548681"/>
            <a:ext cx="4429699" cy="6192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15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2" y="1995388"/>
            <a:ext cx="6624734" cy="4817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5" y="356660"/>
            <a:ext cx="3024334" cy="163218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31643" y="356660"/>
            <a:ext cx="6624734" cy="6456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Alternatives &amp; notes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692696"/>
            <a:ext cx="7344814" cy="51841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1H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3" name="Straight Arrow Connector 22"/>
          <p:cNvCxnSpPr>
            <a:stCxn id="22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1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85391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692695"/>
            <a:ext cx="8640958" cy="4853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1H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2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8" y="1844824"/>
            <a:ext cx="8439684" cy="183367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844824"/>
            <a:ext cx="8439682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2160" y="2204863"/>
            <a:ext cx="8439679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58" y="2924944"/>
            <a:ext cx="8439681" cy="753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9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88840"/>
            <a:ext cx="8640960" cy="562390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28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575602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67544" y="404664"/>
            <a:ext cx="8208912" cy="5756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6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755576" y="1990581"/>
            <a:ext cx="7684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Show that the value of cos 30° × tan 60° + sin 30° is an integer. </a:t>
            </a:r>
          </a:p>
          <a:p>
            <a:pPr algn="r"/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[3 marks</a:t>
            </a: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Q30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3" name="Straight Arrow Connector 22"/>
          <p:cNvCxnSpPr>
            <a:stCxn id="17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02806"/>
            <a:ext cx="8064896" cy="56523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39552" y="602805"/>
            <a:ext cx="8064896" cy="5652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Q30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9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14269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5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50765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11561" y="404663"/>
            <a:ext cx="7920879" cy="5507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01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68470"/>
            <a:ext cx="7632846" cy="637289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5578" y="368469"/>
            <a:ext cx="7632846" cy="6372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 &amp; notes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9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84784"/>
            <a:ext cx="8640960" cy="1842168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Q26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5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90062"/>
            <a:ext cx="6300314" cy="62072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63688" y="390061"/>
            <a:ext cx="6300314" cy="6207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Q26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6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4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08530"/>
            <a:ext cx="6048672" cy="633283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35696" y="390061"/>
            <a:ext cx="6048672" cy="6351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Q26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6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4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639888"/>
            <a:ext cx="8640956" cy="5173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80728"/>
            <a:ext cx="8640958" cy="252054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1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6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6" y="489128"/>
            <a:ext cx="6821488" cy="618023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61256" y="489127"/>
            <a:ext cx="6821488" cy="6180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notes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Q26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4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124744"/>
            <a:ext cx="8496942" cy="867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30" y="1988840"/>
            <a:ext cx="8496940" cy="2646686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5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7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23462"/>
            <a:ext cx="5817340" cy="63899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11760" y="423461"/>
            <a:ext cx="5817340" cy="6389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13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04664"/>
            <a:ext cx="5616626" cy="6277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27784" y="423461"/>
            <a:ext cx="5601316" cy="6258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 &amp; notes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3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836712"/>
            <a:ext cx="8064894" cy="44861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3" y="836711"/>
            <a:ext cx="8064894" cy="4486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8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12776"/>
            <a:ext cx="8640960" cy="2117234"/>
          </a:xfrm>
          <a:prstGeom prst="rect">
            <a:avLst/>
          </a:prstGeom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8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4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985" y="404663"/>
            <a:ext cx="5890391" cy="63799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65986" y="404663"/>
            <a:ext cx="5890390" cy="637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936" y="423282"/>
            <a:ext cx="6821488" cy="60114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15676" y="423282"/>
            <a:ext cx="6872748" cy="601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340768"/>
            <a:ext cx="8352926" cy="329806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5537" y="1280802"/>
            <a:ext cx="8352926" cy="335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notes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4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7504" y="3114834"/>
            <a:ext cx="88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(b)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	If instead, 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		10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more boys and 1 more girl join, there would be the same number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		of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boys and girls. </a:t>
            </a:r>
            <a:endParaRPr lang="en-GB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	Work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out 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and 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algn="r"/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[3 marks</a:t>
            </a: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628800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(a)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	If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5 more boys and 8 more girls join, there would be half as many boys as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	girls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	Show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that 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</a:rPr>
              <a:t>y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= 2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+ 2 </a:t>
            </a:r>
          </a:p>
          <a:p>
            <a:pPr algn="r"/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[2 marks</a:t>
            </a: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7372" y="1115452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In a chess club, there are 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boys and 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</a:rPr>
              <a:t>y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girls. 	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1H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3" name="Straight Arrow Connector 22"/>
          <p:cNvCxnSpPr>
            <a:stCxn id="22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2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109661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245168"/>
            <a:ext cx="8640958" cy="1128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7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57420"/>
            <a:ext cx="8064894" cy="53198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9552" y="557419"/>
            <a:ext cx="8064896" cy="1503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9552" y="2060848"/>
            <a:ext cx="8064896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1H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1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3" name="Straight Arrow Connector 22"/>
          <p:cNvCxnSpPr>
            <a:stCxn id="22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700808"/>
            <a:ext cx="8640960" cy="13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8064896" cy="527869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9552" y="692695"/>
            <a:ext cx="8064896" cy="5278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1340768"/>
            <a:ext cx="8640958" cy="2240980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2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61732"/>
            <a:ext cx="7776864" cy="627963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83568" y="461731"/>
            <a:ext cx="7776864" cy="6279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1196752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In a running club there are 50 females and 80 males. </a:t>
            </a:r>
            <a:endParaRPr lang="en-GB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	If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 female is chosen at random, the probability she has blue eyes is 0.38 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	If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 male is chosen at random, the probability he has blue eyes is 0.6 </a:t>
            </a:r>
            <a:endParaRPr lang="en-GB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One person is chosen at random. </a:t>
            </a:r>
            <a:endParaRPr lang="en-GB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Show that the probability the person has blue eyes is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more than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0.5 </a:t>
            </a:r>
          </a:p>
          <a:p>
            <a:pPr algn="r"/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[4 marks</a:t>
            </a: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1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152" y="404664"/>
            <a:ext cx="3671086" cy="633262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54152" y="404663"/>
            <a:ext cx="3671086" cy="6332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0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765" y="604462"/>
            <a:ext cx="6458470" cy="56490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42765" y="604460"/>
            <a:ext cx="6458470" cy="5649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 3 &amp; 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1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96170"/>
            <a:ext cx="8496944" cy="195676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140968"/>
            <a:ext cx="8496944" cy="1420070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58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8352928" cy="40604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5536" y="974368"/>
            <a:ext cx="8352928" cy="413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5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64904"/>
            <a:ext cx="8640958" cy="397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0728"/>
            <a:ext cx="8640960" cy="16569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31" y="404664"/>
            <a:ext cx="7804738" cy="55771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1560" y="404664"/>
            <a:ext cx="7920880" cy="5577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7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92696"/>
            <a:ext cx="7920880" cy="472484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1560" y="650682"/>
            <a:ext cx="7920880" cy="4766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notes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3H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2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620688"/>
            <a:ext cx="7632848" cy="5114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908720"/>
            <a:ext cx="8784972" cy="36812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908719"/>
            <a:ext cx="8784974" cy="2880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0" name="Straight Arrow Connector 9"/>
          <p:cNvCxnSpPr>
            <a:stCxn id="9" idx="3"/>
            <a:endCxn id="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9513" y="3789040"/>
            <a:ext cx="8784974" cy="80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8496944" cy="20058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1" name="Straight Arrow Connector 20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9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0227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88839"/>
            <a:ext cx="8640960" cy="102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8496944" cy="20058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1" name="Straight Arrow Connector 20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8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0227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88839"/>
            <a:ext cx="8640960" cy="102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7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12776"/>
            <a:ext cx="8496942" cy="353592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052736"/>
            <a:ext cx="8496944" cy="1422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4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1412776"/>
            <a:ext cx="8815960" cy="21579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0" y="1412775"/>
            <a:ext cx="8815959" cy="648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020" y="2060848"/>
            <a:ext cx="8815959" cy="1509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7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6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1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844824"/>
            <a:ext cx="8784972" cy="20987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844823"/>
            <a:ext cx="8784974" cy="2098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0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916832"/>
            <a:ext cx="8928990" cy="3811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1" name="Straight Arrow Connector 20"/>
          <p:cNvCxnSpPr>
            <a:stCxn id="20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9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844824"/>
            <a:ext cx="8784978" cy="152782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1" y="1844824"/>
            <a:ext cx="8784976" cy="1527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5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1916832"/>
            <a:ext cx="8640958" cy="1150514"/>
          </a:xfrm>
          <a:prstGeom prst="rect">
            <a:avLst/>
          </a:prstGeom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1" name="Straight Arrow Connector 20"/>
          <p:cNvCxnSpPr>
            <a:stCxn id="20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7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7516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764703"/>
            <a:ext cx="8784974" cy="475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6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32856"/>
            <a:ext cx="8640960" cy="595928"/>
          </a:xfrm>
          <a:prstGeom prst="rect">
            <a:avLst/>
          </a:prstGeom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2" name="Straight Arrow Connector 11"/>
          <p:cNvCxnSpPr>
            <a:stCxn id="11" idx="3"/>
            <a:endCxn id="1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8784976" cy="4945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2204863"/>
            <a:ext cx="8784976" cy="494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57965"/>
            <a:ext cx="7632846" cy="59420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2" name="Straight Arrow Connector 11"/>
          <p:cNvCxnSpPr>
            <a:stCxn id="11" idx="3"/>
            <a:endCxn id="1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179813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1916831"/>
            <a:ext cx="8784976" cy="1008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0" idx="3"/>
            <a:endCxn id="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79512" y="2924944"/>
            <a:ext cx="8784975" cy="790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73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 animBg="1"/>
      <p:bldP spid="15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8800"/>
            <a:ext cx="8640960" cy="576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0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700808"/>
            <a:ext cx="6667500" cy="1685925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238249" y="1700807"/>
            <a:ext cx="6667501" cy="168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5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813014"/>
            <a:ext cx="8640956" cy="38563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052736"/>
            <a:ext cx="8640958" cy="2214674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2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35600"/>
            <a:ext cx="8640958" cy="334958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1080876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1" name="Straight Arrow Connector 20"/>
          <p:cNvCxnSpPr>
            <a:stCxn id="15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2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14690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844824"/>
            <a:ext cx="8784973" cy="760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9513" y="2605754"/>
            <a:ext cx="8784973" cy="708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6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24744"/>
            <a:ext cx="8640958" cy="29627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77072"/>
            <a:ext cx="8640958" cy="833362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4" name="Straight Arrow Connector 23"/>
          <p:cNvCxnSpPr>
            <a:stCxn id="23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9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10524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1"/>
            <a:ext cx="8640960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1520" y="2420888"/>
            <a:ext cx="8640960" cy="601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9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24744"/>
            <a:ext cx="8640958" cy="29627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77072"/>
            <a:ext cx="8640958" cy="833362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4" name="Straight Arrow Connector 23"/>
          <p:cNvCxnSpPr>
            <a:stCxn id="23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75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10524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1"/>
            <a:ext cx="8640960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1520" y="2420888"/>
            <a:ext cx="8640960" cy="601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412776"/>
            <a:ext cx="8496942" cy="213730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2H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5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6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14" y="1556792"/>
            <a:ext cx="8650172" cy="17277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6913" y="1556792"/>
            <a:ext cx="8661838" cy="1727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2H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6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9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149080"/>
            <a:ext cx="4608512" cy="2649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6" y="3770356"/>
            <a:ext cx="4608508" cy="37872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87B70-33EE-4BBB-BF4E-C38538EF7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5" y="377305"/>
            <a:ext cx="4608510" cy="2857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5" y="3233246"/>
            <a:ext cx="4608510" cy="699810"/>
          </a:xfrm>
          <a:prstGeom prst="rect">
            <a:avLst/>
          </a:prstGeom>
        </p:spPr>
      </p:pic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1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052736"/>
            <a:ext cx="8640964" cy="238335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19" y="2132856"/>
            <a:ext cx="8640960" cy="1303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8" y="1052736"/>
            <a:ext cx="8640961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8" y="3501008"/>
            <a:ext cx="8640964" cy="80495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516" y="3501008"/>
            <a:ext cx="8640963" cy="43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16" y="3933057"/>
            <a:ext cx="8640963" cy="371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6" name="Straight Arrow Connector 25"/>
          <p:cNvCxnSpPr>
            <a:stCxn id="21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9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40" y="2132856"/>
            <a:ext cx="8502120" cy="133549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2132856"/>
            <a:ext cx="8499533" cy="1335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5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640960" cy="107326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9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628800"/>
            <a:ext cx="7353300" cy="213360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895351" y="1628800"/>
            <a:ext cx="73533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8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681936"/>
            <a:ext cx="8352926" cy="3555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03656"/>
            <a:ext cx="8352928" cy="249349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052736"/>
            <a:ext cx="8352928" cy="1841054"/>
          </a:xfrm>
          <a:prstGeom prst="rect">
            <a:avLst/>
          </a:prstGeom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0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6758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764703"/>
            <a:ext cx="8784973" cy="201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512" y="2780928"/>
            <a:ext cx="8784973" cy="2659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0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996964"/>
            <a:ext cx="8496944" cy="19523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42426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9F87B70-33EE-4BBB-BF4E-C38538EF7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4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784976" cy="246232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1" y="1484784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0" y="1772816"/>
            <a:ext cx="8784977" cy="80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09" y="2576794"/>
            <a:ext cx="8784978" cy="1370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1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814958"/>
            <a:ext cx="7632848" cy="1998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2996952"/>
            <a:ext cx="7632846" cy="28719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04664"/>
            <a:ext cx="7632848" cy="3251160"/>
          </a:xfrm>
          <a:prstGeom prst="rect">
            <a:avLst/>
          </a:prstGeom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4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77558"/>
            <a:ext cx="8640960" cy="22755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8640960" cy="12124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052736"/>
            <a:ext cx="8640960" cy="1212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1520" y="2377558"/>
            <a:ext cx="8640960" cy="2275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8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632848" cy="548567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4" name="Straight Arrow Connector 23"/>
          <p:cNvCxnSpPr>
            <a:stCxn id="23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4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31790"/>
            <a:ext cx="8640960" cy="70512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1"/>
            <a:ext cx="8640960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1520" y="2204864"/>
            <a:ext cx="8640960" cy="447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2" name="Straight Arrow Connector 21"/>
          <p:cNvCxnSpPr>
            <a:stCxn id="21" idx="3"/>
            <a:endCxn id="2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5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95378"/>
            <a:ext cx="8640958" cy="53179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4"/>
            <a:ext cx="8640960" cy="41358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2H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3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412776"/>
            <a:ext cx="8352928" cy="228126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87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51786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627646"/>
            <a:ext cx="8784973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512" y="1923790"/>
            <a:ext cx="8784973" cy="3875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1" idx="3"/>
            <a:endCxn id="1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2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484784"/>
            <a:ext cx="8496942" cy="134284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8496944" cy="19670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1700807"/>
            <a:ext cx="8496944" cy="1967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4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3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682868"/>
            <a:ext cx="8640958" cy="2554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2996952"/>
            <a:ext cx="8640956" cy="2133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980728"/>
            <a:ext cx="8640958" cy="341235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1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340768"/>
            <a:ext cx="8601074" cy="28814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71462" y="1340767"/>
            <a:ext cx="8601076" cy="2304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1462" y="3645024"/>
            <a:ext cx="8601076" cy="577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7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688652"/>
            <a:ext cx="8496942" cy="2476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80728"/>
            <a:ext cx="8496944" cy="39554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5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44824"/>
            <a:ext cx="8496942" cy="99964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23529" y="1844824"/>
            <a:ext cx="849694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529" y="2276872"/>
            <a:ext cx="8496942" cy="567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8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26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81" y="2996952"/>
            <a:ext cx="4938038" cy="27503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981" y="404664"/>
            <a:ext cx="4938038" cy="2618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2982" y="5733256"/>
            <a:ext cx="4938036" cy="998450"/>
          </a:xfrm>
          <a:prstGeom prst="rect">
            <a:avLst/>
          </a:prstGeom>
        </p:spPr>
      </p:pic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5" name="Straight Arrow Connector 24"/>
          <p:cNvCxnSpPr>
            <a:stCxn id="24" idx="3"/>
            <a:endCxn id="2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2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806514"/>
            <a:ext cx="8640964" cy="205453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8" y="1806513"/>
            <a:ext cx="8640958" cy="379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18" y="2185709"/>
            <a:ext cx="8640958" cy="357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8" y="2543491"/>
            <a:ext cx="8640958" cy="794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3" y="3861048"/>
            <a:ext cx="8640974" cy="113472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1518" y="3337836"/>
            <a:ext cx="8640958" cy="1657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2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20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32856"/>
            <a:ext cx="8496942" cy="13805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132856"/>
            <a:ext cx="8496944" cy="1380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2H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1" idx="3"/>
            <a:endCxn id="18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2H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1530210"/>
            <a:ext cx="8640958" cy="5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7291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1484783"/>
            <a:ext cx="8496944" cy="2729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2H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0" idx="3"/>
            <a:endCxn id="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1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660440"/>
            <a:ext cx="7920880" cy="288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08720"/>
            <a:ext cx="7920880" cy="47169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586399"/>
            <a:ext cx="8496942" cy="3858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7"/>
            <a:ext cx="8496944" cy="4505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1052736"/>
            <a:ext cx="8496944" cy="450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3528" y="1586399"/>
            <a:ext cx="8496943" cy="385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598518"/>
            <a:ext cx="7632846" cy="2214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5087168"/>
            <a:ext cx="7632846" cy="862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4664"/>
            <a:ext cx="7632848" cy="50422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2" name="Straight Arrow Connector 21"/>
          <p:cNvCxnSpPr>
            <a:stCxn id="18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2473158"/>
            <a:ext cx="8784978" cy="22519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6752"/>
            <a:ext cx="8784976" cy="120828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196752"/>
            <a:ext cx="8784974" cy="28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513" y="1484784"/>
            <a:ext cx="8784974" cy="920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9511" y="2446830"/>
            <a:ext cx="8784976" cy="2278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30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49967"/>
            <a:ext cx="8352928" cy="481899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7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8352928" cy="137322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95536" y="1700807"/>
            <a:ext cx="8352930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6" y="1988840"/>
            <a:ext cx="835292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2276872"/>
            <a:ext cx="8352928" cy="797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2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96952"/>
            <a:ext cx="8640960" cy="266156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2049608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2" name="Straight Arrow Connector 21"/>
          <p:cNvCxnSpPr>
            <a:stCxn id="19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0890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1"/>
            <a:ext cx="8640960" cy="362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1520" y="2279185"/>
            <a:ext cx="8640960" cy="726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2" name="Straight Arrow Connector 21"/>
          <p:cNvCxnSpPr>
            <a:stCxn id="21" idx="3"/>
            <a:endCxn id="2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6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5496" y="39552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(algebraic)</a:t>
            </a:r>
          </a:p>
        </p:txBody>
      </p:sp>
      <p:sp>
        <p:nvSpPr>
          <p:cNvPr id="47" name="Rectangle 46">
            <a:hlinkClick r:id="rId2" action="ppaction://hlinksldjump"/>
          </p:cNvPr>
          <p:cNvSpPr/>
          <p:nvPr/>
        </p:nvSpPr>
        <p:spPr>
          <a:xfrm>
            <a:off x="2987952" y="24092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179512" y="27089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Edexcel</a:t>
            </a: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79640" y="3284984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AQA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179512" y="386110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OCR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504" y="6453336"/>
            <a:ext cx="1512168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Proof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7504" y="5373104"/>
            <a:ext cx="1512168" cy="10082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Proof of algebraic properties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6" action="ppaction://hlinksldjump"/>
          </p:cNvPr>
          <p:cNvSpPr/>
          <p:nvPr/>
        </p:nvSpPr>
        <p:spPr>
          <a:xfrm>
            <a:off x="2987824" y="29970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7" action="ppaction://hlinksldjump"/>
          </p:cNvPr>
          <p:cNvSpPr/>
          <p:nvPr/>
        </p:nvSpPr>
        <p:spPr>
          <a:xfrm>
            <a:off x="2987824" y="357307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8" action="ppaction://hlinksldjump"/>
          </p:cNvPr>
          <p:cNvSpPr/>
          <p:nvPr/>
        </p:nvSpPr>
        <p:spPr>
          <a:xfrm>
            <a:off x="2987824" y="41491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4932168" y="4149080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10" action="ppaction://hlinksldjump"/>
          </p:cNvPr>
          <p:cNvSpPr/>
          <p:nvPr/>
        </p:nvSpPr>
        <p:spPr>
          <a:xfrm>
            <a:off x="4932040" y="18448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11" action="ppaction://hlinksldjump"/>
          </p:cNvPr>
          <p:cNvSpPr/>
          <p:nvPr/>
        </p:nvSpPr>
        <p:spPr>
          <a:xfrm>
            <a:off x="4932040" y="24209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12" action="ppaction://hlinksldjump"/>
          </p:cNvPr>
          <p:cNvSpPr/>
          <p:nvPr/>
        </p:nvSpPr>
        <p:spPr>
          <a:xfrm>
            <a:off x="4932040" y="29970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13" action="ppaction://hlinksldjump"/>
          </p:cNvPr>
          <p:cNvSpPr/>
          <p:nvPr/>
        </p:nvSpPr>
        <p:spPr>
          <a:xfrm>
            <a:off x="4932040" y="35730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14" action="ppaction://hlinksldjump"/>
          </p:cNvPr>
          <p:cNvSpPr/>
          <p:nvPr/>
        </p:nvSpPr>
        <p:spPr>
          <a:xfrm>
            <a:off x="4932040" y="472520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15" action="ppaction://hlinksldjump"/>
          </p:cNvPr>
          <p:cNvSpPr/>
          <p:nvPr/>
        </p:nvSpPr>
        <p:spPr>
          <a:xfrm>
            <a:off x="6156176" y="18448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16" action="ppaction://hlinksldjump"/>
          </p:cNvPr>
          <p:cNvSpPr/>
          <p:nvPr/>
        </p:nvSpPr>
        <p:spPr>
          <a:xfrm>
            <a:off x="6156176" y="24208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Q30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17" action="ppaction://hlinksldjump"/>
          </p:cNvPr>
          <p:cNvSpPr/>
          <p:nvPr/>
        </p:nvSpPr>
        <p:spPr>
          <a:xfrm>
            <a:off x="6156176" y="29969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18" action="ppaction://hlinksldjump"/>
          </p:cNvPr>
          <p:cNvSpPr/>
          <p:nvPr/>
        </p:nvSpPr>
        <p:spPr>
          <a:xfrm>
            <a:off x="6156176" y="357301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Q26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19" action="ppaction://hlinksldjump"/>
          </p:cNvPr>
          <p:cNvSpPr/>
          <p:nvPr/>
        </p:nvSpPr>
        <p:spPr>
          <a:xfrm>
            <a:off x="6156176" y="41491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20" action="ppaction://hlinksldjump"/>
          </p:cNvPr>
          <p:cNvSpPr/>
          <p:nvPr/>
        </p:nvSpPr>
        <p:spPr>
          <a:xfrm>
            <a:off x="6156176" y="47252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21" action="ppaction://hlinksldjump"/>
          </p:cNvPr>
          <p:cNvSpPr/>
          <p:nvPr/>
        </p:nvSpPr>
        <p:spPr>
          <a:xfrm>
            <a:off x="7380312" y="21328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7380312" y="2708920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23" action="ppaction://hlinksldjump"/>
          </p:cNvPr>
          <p:cNvSpPr/>
          <p:nvPr/>
        </p:nvSpPr>
        <p:spPr>
          <a:xfrm>
            <a:off x="7380312" y="328504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24" action="ppaction://hlinksldjump"/>
          </p:cNvPr>
          <p:cNvSpPr/>
          <p:nvPr/>
        </p:nvSpPr>
        <p:spPr>
          <a:xfrm>
            <a:off x="7380312" y="386110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25" action="ppaction://hlinksldjump"/>
          </p:cNvPr>
          <p:cNvSpPr/>
          <p:nvPr/>
        </p:nvSpPr>
        <p:spPr>
          <a:xfrm>
            <a:off x="7380312" y="443716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5140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80728"/>
            <a:ext cx="8496944" cy="14161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9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699806"/>
            <a:ext cx="8640958" cy="1465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2581214"/>
            <a:ext cx="8640956" cy="22159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1196752"/>
            <a:ext cx="8640958" cy="1845174"/>
          </a:xfrm>
          <a:prstGeom prst="rect">
            <a:avLst/>
          </a:prstGeom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3" name="Straight Arrow Connector 22"/>
          <p:cNvCxnSpPr>
            <a:stCxn id="18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14144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124745"/>
            <a:ext cx="8640960" cy="1414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564904"/>
            <a:ext cx="8640960" cy="197682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20" y="2539202"/>
            <a:ext cx="8640960" cy="1491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4030766"/>
            <a:ext cx="8640960" cy="510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4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4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2" name="Straight Arrow Connector 21"/>
          <p:cNvCxnSpPr>
            <a:stCxn id="19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1340768"/>
            <a:ext cx="8640958" cy="8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640960" cy="13721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844822"/>
            <a:ext cx="8640960" cy="137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1" idx="3"/>
            <a:endCxn id="1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9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632848" cy="56780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2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340768"/>
            <a:ext cx="8640956" cy="25446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1340767"/>
            <a:ext cx="8640957" cy="1872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1" y="3212976"/>
            <a:ext cx="8640957" cy="672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4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5157192"/>
            <a:ext cx="6336702" cy="1648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9" y="5445224"/>
            <a:ext cx="6336702" cy="972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9" y="4916404"/>
            <a:ext cx="6336702" cy="8888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9" y="404664"/>
            <a:ext cx="6336702" cy="472630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1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92896"/>
            <a:ext cx="8784974" cy="3284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764704"/>
            <a:ext cx="8784974" cy="17458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692696"/>
            <a:ext cx="8784974" cy="406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513" y="1098777"/>
            <a:ext cx="8784974" cy="1411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3" y="2510577"/>
            <a:ext cx="8784974" cy="3242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0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5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410208"/>
            <a:ext cx="8496942" cy="3827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21818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284984"/>
            <a:ext cx="8496944" cy="1003272"/>
          </a:xfrm>
          <a:prstGeom prst="rect">
            <a:avLst/>
          </a:prstGeom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7" name="Straight Arrow Connector 16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4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56760"/>
            <a:ext cx="8064896" cy="924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23366"/>
            <a:ext cx="8064896" cy="48681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2" y="5456760"/>
            <a:ext cx="8064896" cy="924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539552" y="4005064"/>
            <a:ext cx="8064896" cy="1386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9552" y="462879"/>
            <a:ext cx="8064896" cy="3542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5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60800"/>
            <a:ext cx="8496944" cy="12682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132856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1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4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00808"/>
            <a:ext cx="8640960" cy="71805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81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96111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620687"/>
            <a:ext cx="8640959" cy="4961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8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18112"/>
            <a:ext cx="8496944" cy="471920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752894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1H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2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13" y="1196752"/>
            <a:ext cx="8650174" cy="385072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6913" y="1196752"/>
            <a:ext cx="8661838" cy="3346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6913" y="4543418"/>
            <a:ext cx="8650173" cy="54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1H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3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87666"/>
            <a:ext cx="8640958" cy="19013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1H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9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89" y="3786418"/>
            <a:ext cx="4226619" cy="307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33400"/>
            <a:ext cx="8640957" cy="31937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521" y="481241"/>
            <a:ext cx="8640957" cy="6376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1H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9" name="Straight Arrow Connector 18"/>
          <p:cNvCxnSpPr>
            <a:stCxn id="18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4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98370"/>
            <a:ext cx="8496944" cy="2738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482924"/>
            <a:ext cx="8496942" cy="2250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052736"/>
            <a:ext cx="8496944" cy="35870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6" name="Straight Arrow Connector 25"/>
          <p:cNvCxnSpPr>
            <a:stCxn id="25" idx="3"/>
            <a:endCxn id="2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3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1772816"/>
            <a:ext cx="8601076" cy="17753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71462" y="1772815"/>
            <a:ext cx="8601076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1462" y="2492896"/>
            <a:ext cx="8601076" cy="1082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6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146446"/>
            <a:ext cx="8640956" cy="50188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96752"/>
            <a:ext cx="8640958" cy="6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268760"/>
            <a:ext cx="8640956" cy="21433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521" y="1268759"/>
            <a:ext cx="8640957" cy="1310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1" idx="3"/>
            <a:endCxn id="1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1521" y="2579537"/>
            <a:ext cx="8640957" cy="832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518700"/>
            <a:ext cx="8640956" cy="4294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80728"/>
            <a:ext cx="8640958" cy="342904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2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8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5147036"/>
            <a:ext cx="4896544" cy="1666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7" y="5517232"/>
            <a:ext cx="4896546" cy="106972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7" y="405496"/>
            <a:ext cx="4896546" cy="397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4437112"/>
            <a:ext cx="4896544" cy="1307574"/>
          </a:xfrm>
          <a:prstGeom prst="rect">
            <a:avLst/>
          </a:prstGeom>
        </p:spPr>
      </p:pic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4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33276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23529" y="1340768"/>
            <a:ext cx="8496942" cy="1872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9" y="3212975"/>
            <a:ext cx="8496942" cy="1283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9" y="4496582"/>
            <a:ext cx="8496942" cy="239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3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6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26944"/>
            <a:ext cx="8640956" cy="4010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80728"/>
            <a:ext cx="8640958" cy="23647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1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35809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23528" y="1141919"/>
            <a:ext cx="8496944" cy="3635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57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1700808"/>
            <a:ext cx="8784974" cy="706980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91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700808"/>
            <a:ext cx="8640962" cy="250953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700808"/>
            <a:ext cx="8640959" cy="2509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7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132856"/>
            <a:ext cx="8640956" cy="10291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132856"/>
            <a:ext cx="8640958" cy="1029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2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35578"/>
            <a:ext cx="8928992" cy="49868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2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1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8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16832"/>
            <a:ext cx="8640958" cy="203661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16832"/>
            <a:ext cx="8640958" cy="2036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2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468952"/>
            <a:ext cx="8352926" cy="3344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80728"/>
            <a:ext cx="8352928" cy="47150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2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6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128088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23528" y="1916832"/>
            <a:ext cx="8496944" cy="1280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2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1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0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80928"/>
            <a:ext cx="8496944" cy="3765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18183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2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7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420888"/>
            <a:ext cx="8496942" cy="6744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23528" y="2420888"/>
            <a:ext cx="8496944" cy="674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Specimen Set 2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4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5496" y="39552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(algebraic)</a:t>
            </a:r>
          </a:p>
        </p:txBody>
      </p:sp>
      <p:sp>
        <p:nvSpPr>
          <p:cNvPr id="47" name="Rectangle 46">
            <a:hlinkClick r:id="rId2" action="ppaction://hlinksldjump"/>
          </p:cNvPr>
          <p:cNvSpPr/>
          <p:nvPr/>
        </p:nvSpPr>
        <p:spPr>
          <a:xfrm>
            <a:off x="1691808" y="1846187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179512" y="27089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Edexcel</a:t>
            </a: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79640" y="32849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AQA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79512" y="3861104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OCR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504" y="6453336"/>
            <a:ext cx="1512168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Proof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7504" y="5373104"/>
            <a:ext cx="1512168" cy="10082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Proof of algebraic properties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6" action="ppaction://hlinksldjump"/>
          </p:cNvPr>
          <p:cNvSpPr/>
          <p:nvPr/>
        </p:nvSpPr>
        <p:spPr>
          <a:xfrm>
            <a:off x="1691680" y="2998259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7" action="ppaction://hlinksldjump"/>
          </p:cNvPr>
          <p:cNvSpPr/>
          <p:nvPr/>
        </p:nvSpPr>
        <p:spPr>
          <a:xfrm>
            <a:off x="1691680" y="3574267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8" action="ppaction://hlinksldjump"/>
          </p:cNvPr>
          <p:cNvSpPr/>
          <p:nvPr/>
        </p:nvSpPr>
        <p:spPr>
          <a:xfrm>
            <a:off x="1691680" y="4150387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Q16*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7504" y="4437112"/>
            <a:ext cx="1512168" cy="864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*By counter-example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9" action="ppaction://hlinksldjump"/>
          </p:cNvPr>
          <p:cNvSpPr/>
          <p:nvPr/>
        </p:nvSpPr>
        <p:spPr>
          <a:xfrm>
            <a:off x="1691680" y="4726451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10" action="ppaction://hlinksldjump"/>
          </p:cNvPr>
          <p:cNvSpPr/>
          <p:nvPr/>
        </p:nvSpPr>
        <p:spPr>
          <a:xfrm>
            <a:off x="1691680" y="5301264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11" action="ppaction://hlinksldjump"/>
          </p:cNvPr>
          <p:cNvSpPr/>
          <p:nvPr/>
        </p:nvSpPr>
        <p:spPr>
          <a:xfrm>
            <a:off x="2915944" y="24208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12" action="ppaction://hlinksldjump"/>
          </p:cNvPr>
          <p:cNvSpPr/>
          <p:nvPr/>
        </p:nvSpPr>
        <p:spPr>
          <a:xfrm>
            <a:off x="2915816" y="1846131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13" action="ppaction://hlinksldjump"/>
          </p:cNvPr>
          <p:cNvSpPr/>
          <p:nvPr/>
        </p:nvSpPr>
        <p:spPr>
          <a:xfrm>
            <a:off x="2915816" y="414908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14" action="ppaction://hlinksldjump"/>
          </p:cNvPr>
          <p:cNvSpPr/>
          <p:nvPr/>
        </p:nvSpPr>
        <p:spPr>
          <a:xfrm>
            <a:off x="2915816" y="47252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15" action="ppaction://hlinksldjump"/>
          </p:cNvPr>
          <p:cNvSpPr/>
          <p:nvPr/>
        </p:nvSpPr>
        <p:spPr>
          <a:xfrm>
            <a:off x="2915816" y="53012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16" action="ppaction://hlinksldjump"/>
          </p:cNvPr>
          <p:cNvSpPr/>
          <p:nvPr/>
        </p:nvSpPr>
        <p:spPr>
          <a:xfrm>
            <a:off x="2915816" y="35730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17" action="ppaction://hlinksldjump"/>
          </p:cNvPr>
          <p:cNvSpPr/>
          <p:nvPr/>
        </p:nvSpPr>
        <p:spPr>
          <a:xfrm>
            <a:off x="4212088" y="3573072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18" action="ppaction://hlinksldjump"/>
          </p:cNvPr>
          <p:cNvSpPr/>
          <p:nvPr/>
        </p:nvSpPr>
        <p:spPr>
          <a:xfrm>
            <a:off x="4211960" y="18448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19" action="ppaction://hlinksldjump"/>
          </p:cNvPr>
          <p:cNvSpPr/>
          <p:nvPr/>
        </p:nvSpPr>
        <p:spPr>
          <a:xfrm>
            <a:off x="4211960" y="24209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20" action="ppaction://hlinksldjump"/>
          </p:cNvPr>
          <p:cNvSpPr/>
          <p:nvPr/>
        </p:nvSpPr>
        <p:spPr>
          <a:xfrm>
            <a:off x="4211960" y="41491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21" action="ppaction://hlinksldjump"/>
          </p:cNvPr>
          <p:cNvSpPr/>
          <p:nvPr/>
        </p:nvSpPr>
        <p:spPr>
          <a:xfrm>
            <a:off x="1691680" y="24209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22" action="ppaction://hlinksldjump"/>
          </p:cNvPr>
          <p:cNvSpPr/>
          <p:nvPr/>
        </p:nvSpPr>
        <p:spPr>
          <a:xfrm>
            <a:off x="2915816" y="29970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Practice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23" action="ppaction://hlinksldjump"/>
          </p:cNvPr>
          <p:cNvSpPr/>
          <p:nvPr/>
        </p:nvSpPr>
        <p:spPr>
          <a:xfrm>
            <a:off x="4211960" y="29970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24" action="ppaction://hlinksldjump"/>
          </p:cNvPr>
          <p:cNvSpPr/>
          <p:nvPr/>
        </p:nvSpPr>
        <p:spPr>
          <a:xfrm>
            <a:off x="5436224" y="2420888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25" action="ppaction://hlinksldjump"/>
          </p:cNvPr>
          <p:cNvSpPr/>
          <p:nvPr/>
        </p:nvSpPr>
        <p:spPr>
          <a:xfrm>
            <a:off x="4211960" y="53012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26" action="ppaction://hlinksldjump"/>
          </p:cNvPr>
          <p:cNvSpPr/>
          <p:nvPr/>
        </p:nvSpPr>
        <p:spPr>
          <a:xfrm>
            <a:off x="5436224" y="18448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27" action="ppaction://hlinksldjump"/>
          </p:cNvPr>
          <p:cNvSpPr/>
          <p:nvPr/>
        </p:nvSpPr>
        <p:spPr>
          <a:xfrm>
            <a:off x="4211960" y="47252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28" action="ppaction://hlinksldjump"/>
          </p:cNvPr>
          <p:cNvSpPr/>
          <p:nvPr/>
        </p:nvSpPr>
        <p:spPr>
          <a:xfrm>
            <a:off x="5436096" y="2997008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29" action="ppaction://hlinksldjump"/>
          </p:cNvPr>
          <p:cNvSpPr/>
          <p:nvPr/>
        </p:nvSpPr>
        <p:spPr>
          <a:xfrm>
            <a:off x="5436096" y="47251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30" action="ppaction://hlinksldjump"/>
          </p:cNvPr>
          <p:cNvSpPr/>
          <p:nvPr/>
        </p:nvSpPr>
        <p:spPr>
          <a:xfrm>
            <a:off x="5436096" y="35730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2017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31" action="ppaction://hlinksldjump"/>
          </p:cNvPr>
          <p:cNvSpPr/>
          <p:nvPr/>
        </p:nvSpPr>
        <p:spPr>
          <a:xfrm>
            <a:off x="5436096" y="41491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32" action="ppaction://hlinksldjump"/>
          </p:cNvPr>
          <p:cNvSpPr/>
          <p:nvPr/>
        </p:nvSpPr>
        <p:spPr>
          <a:xfrm>
            <a:off x="6660360" y="1844824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33" action="ppaction://hlinksldjump"/>
          </p:cNvPr>
          <p:cNvSpPr/>
          <p:nvPr/>
        </p:nvSpPr>
        <p:spPr>
          <a:xfrm>
            <a:off x="5436096" y="53012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34" action="ppaction://hlinksldjump"/>
          </p:cNvPr>
          <p:cNvSpPr/>
          <p:nvPr/>
        </p:nvSpPr>
        <p:spPr>
          <a:xfrm>
            <a:off x="6660232" y="24209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35" action="ppaction://hlinksldjump"/>
          </p:cNvPr>
          <p:cNvSpPr/>
          <p:nvPr/>
        </p:nvSpPr>
        <p:spPr>
          <a:xfrm>
            <a:off x="6660232" y="29969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36" action="ppaction://hlinksldjump"/>
          </p:cNvPr>
          <p:cNvSpPr/>
          <p:nvPr/>
        </p:nvSpPr>
        <p:spPr>
          <a:xfrm>
            <a:off x="6660232" y="357301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37" action="ppaction://hlinksldjump"/>
          </p:cNvPr>
          <p:cNvSpPr/>
          <p:nvPr/>
        </p:nvSpPr>
        <p:spPr>
          <a:xfrm>
            <a:off x="6660232" y="414908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38" action="ppaction://hlinksldjump"/>
          </p:cNvPr>
          <p:cNvSpPr/>
          <p:nvPr/>
        </p:nvSpPr>
        <p:spPr>
          <a:xfrm>
            <a:off x="6660232" y="47252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39" action="ppaction://hlinksldjump"/>
          </p:cNvPr>
          <p:cNvSpPr/>
          <p:nvPr/>
        </p:nvSpPr>
        <p:spPr>
          <a:xfrm>
            <a:off x="6660232" y="53012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40" action="ppaction://hlinksldjump"/>
          </p:cNvPr>
          <p:cNvSpPr/>
          <p:nvPr/>
        </p:nvSpPr>
        <p:spPr>
          <a:xfrm>
            <a:off x="7884496" y="2997008"/>
            <a:ext cx="1152000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41" action="ppaction://hlinksldjump"/>
          </p:cNvPr>
          <p:cNvSpPr/>
          <p:nvPr/>
        </p:nvSpPr>
        <p:spPr>
          <a:xfrm>
            <a:off x="7884368" y="24209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42" action="ppaction://hlinksldjump"/>
          </p:cNvPr>
          <p:cNvSpPr/>
          <p:nvPr/>
        </p:nvSpPr>
        <p:spPr>
          <a:xfrm>
            <a:off x="7884368" y="3573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43" action="ppaction://hlinksldjump"/>
          </p:cNvPr>
          <p:cNvSpPr/>
          <p:nvPr/>
        </p:nvSpPr>
        <p:spPr>
          <a:xfrm>
            <a:off x="7884368" y="41491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44" action="ppaction://hlinksldjump"/>
          </p:cNvPr>
          <p:cNvSpPr/>
          <p:nvPr/>
        </p:nvSpPr>
        <p:spPr>
          <a:xfrm>
            <a:off x="7884368" y="47252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8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198692"/>
            <a:ext cx="8352926" cy="3614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04664"/>
            <a:ext cx="8352926" cy="39943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Q4</a:t>
            </a:r>
          </a:p>
        </p:txBody>
      </p:sp>
      <p:cxnSp>
        <p:nvCxnSpPr>
          <p:cNvPr id="15" name="Straight Arrow Connector 14"/>
          <p:cNvCxnSpPr>
            <a:stCxn id="13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8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Q4</a:t>
            </a:r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204864"/>
            <a:ext cx="8640960" cy="10393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2204864"/>
            <a:ext cx="8640960" cy="1039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134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8" y="2715556"/>
            <a:ext cx="7882170" cy="4025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78" y="476672"/>
            <a:ext cx="7882170" cy="280605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Q6</a:t>
            </a:r>
          </a:p>
        </p:txBody>
      </p:sp>
      <p:cxnSp>
        <p:nvCxnSpPr>
          <p:cNvPr id="24" name="Straight Arrow Connector 23"/>
          <p:cNvCxnSpPr>
            <a:stCxn id="22" idx="3"/>
            <a:endCxn id="2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4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Q6</a:t>
            </a:r>
          </a:p>
        </p:txBody>
      </p:sp>
      <p:cxnSp>
        <p:nvCxnSpPr>
          <p:cNvPr id="18" name="Straight Arrow Connector 17"/>
          <p:cNvCxnSpPr>
            <a:stCxn id="13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348880"/>
            <a:ext cx="8496944" cy="5767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3528" y="2348880"/>
            <a:ext cx="8496944" cy="645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694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631690"/>
            <a:ext cx="8208910" cy="31096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08720"/>
            <a:ext cx="8208912" cy="3874606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Q10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9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9" y="2276872"/>
            <a:ext cx="8502122" cy="10948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2276870"/>
            <a:ext cx="8499533" cy="1094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Q10</a:t>
            </a: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7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902968"/>
            <a:ext cx="7920880" cy="28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08720"/>
            <a:ext cx="7920880" cy="3903042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Q16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2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9" y="1988840"/>
            <a:ext cx="8502122" cy="11607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1988840"/>
            <a:ext cx="8499533" cy="1166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Q16</a:t>
            </a: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833078"/>
            <a:ext cx="7632846" cy="4933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399992"/>
            <a:ext cx="7632846" cy="4973224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Q22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9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40" y="1700808"/>
            <a:ext cx="8502120" cy="228331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1700807"/>
            <a:ext cx="8499533" cy="2283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May 2017 1H Q22</a:t>
            </a: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8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68494"/>
            <a:ext cx="8640956" cy="454488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1462"/>
            <a:ext cx="8640958" cy="1369426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1H </a:t>
            </a:r>
            <a:r>
              <a:rPr lang="en-GB" sz="1400" b="1" dirty="0" smtClean="0">
                <a:latin typeface="Comic Sans MS" panose="030F0702030302020204" pitchFamily="66" charset="0"/>
              </a:rPr>
              <a:t>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8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3274808"/>
            <a:ext cx="7344814" cy="3538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04664"/>
            <a:ext cx="7344816" cy="55021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4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490663"/>
            <a:ext cx="8496945" cy="2242709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90662"/>
            <a:ext cx="8496944" cy="224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1" idx="3"/>
            <a:endCxn id="18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2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988840"/>
            <a:ext cx="8352924" cy="47953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052736"/>
            <a:ext cx="8352926" cy="3770876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</a:t>
            </a:r>
            <a:r>
              <a:rPr lang="en-GB" sz="1400" b="1" dirty="0">
                <a:latin typeface="Comic Sans MS" panose="030F0702030302020204" pitchFamily="66" charset="0"/>
              </a:rPr>
              <a:t>2017 3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2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060848"/>
            <a:ext cx="8496942" cy="161158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23528" y="2060846"/>
            <a:ext cx="8496944" cy="1611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</a:t>
            </a:r>
            <a:r>
              <a:rPr lang="en-GB" sz="1400" b="1" dirty="0">
                <a:latin typeface="Comic Sans MS" panose="030F0702030302020204" pitchFamily="66" charset="0"/>
              </a:rPr>
              <a:t>2017 3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8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58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793464"/>
            <a:ext cx="8496940" cy="5019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76672"/>
            <a:ext cx="8496942" cy="519795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1H </a:t>
            </a:r>
            <a:r>
              <a:rPr lang="en-GB" sz="1400" b="1" dirty="0" smtClean="0">
                <a:latin typeface="Comic Sans MS" panose="030F0702030302020204" pitchFamily="66" charset="0"/>
              </a:rPr>
              <a:t>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21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6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8784976" cy="21962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700807"/>
            <a:ext cx="8784976" cy="2196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1H </a:t>
            </a:r>
            <a:r>
              <a:rPr lang="en-GB" sz="1400" b="1" dirty="0" smtClean="0">
                <a:latin typeface="Comic Sans MS" panose="030F0702030302020204" pitchFamily="66" charset="0"/>
              </a:rPr>
              <a:t>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8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2646426"/>
            <a:ext cx="7200798" cy="409494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76672"/>
            <a:ext cx="7200800" cy="4404004"/>
          </a:xfrm>
          <a:prstGeom prst="rect">
            <a:avLst/>
          </a:prstGeom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1H </a:t>
            </a:r>
            <a:r>
              <a:rPr lang="en-GB" sz="1400" b="1" dirty="0" smtClean="0">
                <a:latin typeface="Comic Sans MS" panose="030F0702030302020204" pitchFamily="66" charset="0"/>
              </a:rPr>
              <a:t>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4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9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20139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772815"/>
            <a:ext cx="8640960" cy="201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1H </a:t>
            </a:r>
            <a:r>
              <a:rPr lang="en-GB" sz="1400" b="1" dirty="0" smtClean="0">
                <a:latin typeface="Comic Sans MS" panose="030F0702030302020204" pitchFamily="66" charset="0"/>
              </a:rPr>
              <a:t>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44528"/>
            <a:ext cx="7632848" cy="60688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1H </a:t>
            </a:r>
            <a:r>
              <a:rPr lang="en-GB" sz="1400" b="1" dirty="0" smtClean="0">
                <a:latin typeface="Comic Sans MS" panose="030F0702030302020204" pitchFamily="66" charset="0"/>
              </a:rPr>
              <a:t>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8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7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132856"/>
            <a:ext cx="8640958" cy="11008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132855"/>
            <a:ext cx="8640960" cy="1100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1H </a:t>
            </a:r>
            <a:r>
              <a:rPr lang="en-GB" sz="1400" b="1" dirty="0" smtClean="0">
                <a:latin typeface="Comic Sans MS" panose="030F0702030302020204" pitchFamily="66" charset="0"/>
              </a:rPr>
              <a:t>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7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628800"/>
            <a:ext cx="8784972" cy="21480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628799"/>
            <a:ext cx="8784974" cy="214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1H </a:t>
            </a:r>
            <a:r>
              <a:rPr lang="en-GB" sz="1400" b="1" dirty="0" smtClean="0">
                <a:latin typeface="Comic Sans MS" panose="030F0702030302020204" pitchFamily="66" charset="0"/>
              </a:rPr>
              <a:t>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1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5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77311"/>
            <a:ext cx="7632848" cy="6002010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1H </a:t>
            </a:r>
            <a:r>
              <a:rPr lang="en-GB" sz="1400" b="1" dirty="0" smtClean="0">
                <a:latin typeface="Comic Sans MS" panose="030F0702030302020204" pitchFamily="66" charset="0"/>
              </a:rPr>
              <a:t>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9" y="2060848"/>
            <a:ext cx="8502122" cy="90448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2060848"/>
            <a:ext cx="8499533" cy="893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1H </a:t>
            </a:r>
            <a:r>
              <a:rPr lang="en-GB" sz="1400" b="1" dirty="0" smtClean="0">
                <a:latin typeface="Comic Sans MS" panose="030F0702030302020204" pitchFamily="66" charset="0"/>
              </a:rPr>
              <a:t>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1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932" y="5589240"/>
            <a:ext cx="4264136" cy="121996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F87B70-33EE-4BBB-BF4E-C38538EF79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932" y="401652"/>
            <a:ext cx="4264136" cy="4035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932" y="4437112"/>
            <a:ext cx="4264136" cy="1488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932" y="5949280"/>
            <a:ext cx="4264136" cy="169874"/>
          </a:xfrm>
          <a:prstGeom prst="rect">
            <a:avLst/>
          </a:prstGeom>
        </p:spPr>
      </p:pic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48630"/>
            <a:ext cx="8784974" cy="14803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916832"/>
            <a:ext cx="878497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79513" y="2204864"/>
            <a:ext cx="8784974" cy="43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2639224"/>
            <a:ext cx="8784974" cy="78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93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87874"/>
            <a:ext cx="8640958" cy="5125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80728"/>
            <a:ext cx="8640958" cy="139257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844824"/>
            <a:ext cx="8784972" cy="13938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844824"/>
            <a:ext cx="8784974" cy="1393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5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1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060848"/>
            <a:ext cx="8496942" cy="4715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10724"/>
            <a:ext cx="8496944" cy="105012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3" y="1988840"/>
            <a:ext cx="8640954" cy="13573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2" y="1988840"/>
            <a:ext cx="8640958" cy="1357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16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0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561824"/>
            <a:ext cx="8352926" cy="42515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8352928" cy="452053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3" y="1844824"/>
            <a:ext cx="8640954" cy="152110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2" y="1844824"/>
            <a:ext cx="8640958" cy="1521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</a:t>
            </a:r>
            <a:r>
              <a:rPr lang="en-GB" sz="1400" b="1" dirty="0">
                <a:latin typeface="Comic Sans MS" panose="030F0702030302020204" pitchFamily="66" charset="0"/>
              </a:rPr>
              <a:t>2017 </a:t>
            </a:r>
            <a:r>
              <a:rPr lang="en-GB" sz="1400" b="1" dirty="0" smtClean="0">
                <a:latin typeface="Comic Sans MS" panose="030F0702030302020204" pitchFamily="66" charset="0"/>
              </a:rPr>
              <a:t>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7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75266"/>
            <a:ext cx="8496942" cy="44419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9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09608"/>
            <a:ext cx="8496944" cy="4403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199269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23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3" y="1714900"/>
            <a:ext cx="8640954" cy="142606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2" y="1714900"/>
            <a:ext cx="8640958" cy="1426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3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3736660"/>
            <a:ext cx="6336702" cy="3076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77732"/>
            <a:ext cx="6336704" cy="362733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6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8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340768"/>
            <a:ext cx="8640956" cy="25205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2" y="1340767"/>
            <a:ext cx="8640958" cy="2160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1522" y="3501008"/>
            <a:ext cx="8640956" cy="36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5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663934"/>
            <a:ext cx="7632848" cy="30774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04664"/>
            <a:ext cx="7632848" cy="522212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1" idx="3"/>
            <a:endCxn id="2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4" y="1844824"/>
            <a:ext cx="8352932" cy="147290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95536" y="1844824"/>
            <a:ext cx="8352930" cy="1472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82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03062"/>
            <a:ext cx="8496944" cy="3810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274835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1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04864"/>
            <a:ext cx="8784974" cy="131928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3" y="2204863"/>
            <a:ext cx="8784974" cy="1319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0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35140"/>
            <a:ext cx="8496942" cy="457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466575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6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6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3" y="1916832"/>
            <a:ext cx="8640954" cy="17753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2" y="1916832"/>
            <a:ext cx="8640958" cy="1775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844824"/>
            <a:ext cx="8784972" cy="12292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844823"/>
            <a:ext cx="8784974" cy="1229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883" y="4983182"/>
            <a:ext cx="6154234" cy="1830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883" y="4754556"/>
            <a:ext cx="6154234" cy="8346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F87B70-33EE-4BBB-BF4E-C38538EF7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883" y="404664"/>
            <a:ext cx="6154234" cy="4320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883" y="5560986"/>
            <a:ext cx="6154234" cy="388294"/>
          </a:xfrm>
          <a:prstGeom prst="rect">
            <a:avLst/>
          </a:prstGeom>
        </p:spPr>
      </p:pic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6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700808"/>
            <a:ext cx="8640956" cy="249188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700807"/>
            <a:ext cx="8640958" cy="48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1521" y="2182626"/>
            <a:ext cx="8640958" cy="2010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9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40770"/>
            <a:ext cx="8496944" cy="4572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04762"/>
            <a:ext cx="8496944" cy="19921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6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60848"/>
            <a:ext cx="8784974" cy="12263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060848"/>
            <a:ext cx="8784976" cy="1226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3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0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961220"/>
            <a:ext cx="8496940" cy="4852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52736"/>
            <a:ext cx="8496942" cy="24456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6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844824"/>
            <a:ext cx="8784978" cy="201368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844824"/>
            <a:ext cx="8784976" cy="2013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0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924944"/>
            <a:ext cx="8640958" cy="32787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1052736"/>
            <a:ext cx="8640958" cy="18886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90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05064"/>
            <a:ext cx="7056784" cy="2311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356588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23528" y="367173"/>
            <a:ext cx="8496943" cy="3603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43609" y="4005063"/>
            <a:ext cx="7056784" cy="231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SF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4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743800"/>
            <a:ext cx="8496942" cy="3069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956868"/>
            <a:ext cx="8496942" cy="294426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052736"/>
            <a:ext cx="8496942" cy="11329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" y="476672"/>
            <a:ext cx="8591548" cy="302749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476671"/>
            <a:ext cx="8591550" cy="753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6225" y="1229964"/>
            <a:ext cx="8591550" cy="2274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3539663"/>
            <a:ext cx="5476550" cy="327371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07703" y="3539663"/>
            <a:ext cx="5476551" cy="969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SF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07703" y="4509120"/>
            <a:ext cx="5476551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SF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8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46526"/>
            <a:ext cx="8640958" cy="4150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870372"/>
            <a:ext cx="8640958" cy="219858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F87B70-33EE-4BBB-BF4E-C38538EF7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6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6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47922"/>
            <a:ext cx="8640960" cy="2865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052736"/>
            <a:ext cx="8640958" cy="336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80728"/>
            <a:ext cx="8640960" cy="515708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6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351436"/>
            <a:ext cx="8496946" cy="32935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351435"/>
            <a:ext cx="8499533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3527" y="1791596"/>
            <a:ext cx="8496945" cy="1853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7" y="3645025"/>
            <a:ext cx="5002104" cy="316835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123728" y="3645024"/>
            <a:ext cx="5002104" cy="1530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SF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23728" y="5175451"/>
            <a:ext cx="5002104" cy="16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SF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9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4" grpId="0" animBg="1"/>
      <p:bldP spid="2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49" y="481241"/>
            <a:ext cx="6996102" cy="629032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1" name="Straight Arrow Connector 20"/>
          <p:cNvCxnSpPr>
            <a:stCxn id="20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34" y="658678"/>
            <a:ext cx="4171966" cy="4570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823" y="658677"/>
            <a:ext cx="4149641" cy="457052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00033" y="658676"/>
            <a:ext cx="8348431" cy="4570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5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47" y="404664"/>
            <a:ext cx="7193706" cy="576064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2" name="Straight Arrow Connector 21"/>
          <p:cNvCxnSpPr>
            <a:stCxn id="21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6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2" y="386836"/>
            <a:ext cx="4644516" cy="64616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242872" y="386836"/>
            <a:ext cx="4658255" cy="646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9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0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88840"/>
            <a:ext cx="8352928" cy="1531162"/>
          </a:xfrm>
          <a:prstGeom prst="rect">
            <a:avLst/>
          </a:prstGeom>
        </p:spPr>
      </p:pic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2" name="Straight Arrow Connector 11"/>
          <p:cNvCxnSpPr>
            <a:stCxn id="11" idx="3"/>
            <a:endCxn id="1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05" y="1484784"/>
            <a:ext cx="8649590" cy="22579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7204" y="1489697"/>
            <a:ext cx="8640959" cy="225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4" name="Straight Arrow Connector 13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3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35180"/>
            <a:ext cx="4204587" cy="36418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130" y="553546"/>
            <a:ext cx="4392489" cy="2875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462" y="3429000"/>
            <a:ext cx="4419158" cy="2435046"/>
          </a:xfrm>
          <a:prstGeom prst="rect">
            <a:avLst/>
          </a:prstGeom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9" y="620688"/>
            <a:ext cx="8352922" cy="510083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5539" y="606637"/>
            <a:ext cx="8352922" cy="2606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5540" y="3212976"/>
            <a:ext cx="835292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5538" y="4941168"/>
            <a:ext cx="8352923" cy="780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0" name="Straight Arrow Connector 19"/>
          <p:cNvCxnSpPr>
            <a:stCxn id="17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1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60848"/>
            <a:ext cx="8640958" cy="132534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060848"/>
            <a:ext cx="8640958" cy="1325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that…/ Proof 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8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143312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107504" y="368660"/>
            <a:ext cx="648072" cy="648072"/>
            <a:chOff x="107504" y="368660"/>
            <a:chExt cx="648072" cy="6480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8660"/>
              <a:ext cx="648072" cy="648072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107504" y="368660"/>
              <a:ext cx="648072" cy="64807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2752217"/>
            <a:ext cx="8496942" cy="1353566"/>
          </a:xfrm>
          <a:prstGeom prst="rect">
            <a:avLst/>
          </a:prstGeom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23" name="Straight Arrow Connector 22"/>
          <p:cNvCxnSpPr>
            <a:stCxn id="22" idx="3"/>
            <a:endCxn id="2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12" y="476672"/>
            <a:ext cx="6416220" cy="61926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044212" y="476672"/>
            <a:ext cx="6416219" cy="6192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5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04662"/>
            <a:ext cx="5388638" cy="63367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627785" y="404661"/>
            <a:ext cx="5388638" cy="63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744" y="396047"/>
            <a:ext cx="5018625" cy="3176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687" y="3586032"/>
            <a:ext cx="5012682" cy="32273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65744" y="396047"/>
            <a:ext cx="5018625" cy="6417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8498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15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81" y="446612"/>
            <a:ext cx="5095438" cy="62947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24281" y="446611"/>
            <a:ext cx="5095438" cy="6294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8" name="Straight Arrow Connector 17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5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474727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660"/>
            <a:ext cx="648072" cy="648072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97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620688"/>
            <a:ext cx="5904656" cy="52202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619672" y="620687"/>
            <a:ext cx="5904656" cy="5220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4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1" y="692696"/>
            <a:ext cx="5760638" cy="45482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691680" y="692696"/>
            <a:ext cx="5760639" cy="4548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 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32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7" y="692696"/>
            <a:ext cx="6192686" cy="487148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475657" y="692696"/>
            <a:ext cx="6192685" cy="4871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 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Show that… </a:t>
            </a: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D6E32EB-A9AF-45F8-9785-844968F8E7EE}" vid="{2BADE76B-216B-4B87-874A-BBB383BCD1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31642</TotalTime>
  <Words>2460</Words>
  <Application>Microsoft Office PowerPoint</Application>
  <PresentationFormat>On-screen Show (4:3)</PresentationFormat>
  <Paragraphs>861</Paragraphs>
  <Slides>225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225</vt:i4>
      </vt:variant>
    </vt:vector>
  </HeadingPairs>
  <TitlesOfParts>
    <vt:vector size="231" baseType="lpstr">
      <vt:lpstr>Arial</vt:lpstr>
      <vt:lpstr>Calibri</vt:lpstr>
      <vt:lpstr>Calibri Light</vt:lpstr>
      <vt:lpstr>Comic Sans MS</vt:lpstr>
      <vt:lpstr>Times New Roman</vt:lpstr>
      <vt:lpstr>Theme1</vt:lpstr>
      <vt:lpstr>Show that…/ Proof </vt:lpstr>
      <vt:lpstr>Show that…/ Proof </vt:lpstr>
      <vt:lpstr>Show that…/ Proof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IGCSE Past Paper Questions</dc:title>
  <dc:creator>Gareth</dc:creator>
  <cp:lastModifiedBy>Mr G Westwater (Staff)</cp:lastModifiedBy>
  <cp:revision>2783</cp:revision>
  <cp:lastPrinted>2019-03-09T08:19:56Z</cp:lastPrinted>
  <dcterms:created xsi:type="dcterms:W3CDTF">2014-02-21T20:01:10Z</dcterms:created>
  <dcterms:modified xsi:type="dcterms:W3CDTF">2021-08-17T12:00:18Z</dcterms:modified>
</cp:coreProperties>
</file>