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" Target="slide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sp>
        <p:nvSpPr>
          <p:cNvPr id="42" name="Rectangle 41">
            <a:hlinkClick r:id="rId3" action="ppaction://hlinksldjump"/>
          </p:cNvPr>
          <p:cNvSpPr/>
          <p:nvPr/>
        </p:nvSpPr>
        <p:spPr>
          <a:xfrm>
            <a:off x="2699920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148192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148064" y="24209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148064" y="29969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148064" y="3573072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148064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5148064" y="472520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650" y="6522704"/>
            <a:ext cx="1278862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Cylinders</a:t>
            </a:r>
          </a:p>
        </p:txBody>
      </p:sp>
    </p:spTree>
    <p:extLst>
      <p:ext uri="{BB962C8B-B14F-4D97-AF65-F5344CB8AC3E}">
        <p14:creationId xmlns:p14="http://schemas.microsoft.com/office/powerpoint/2010/main" val="27047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53483"/>
            <a:ext cx="7920880" cy="625764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1560" y="2852935"/>
            <a:ext cx="7920880" cy="385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11560" y="453483"/>
            <a:ext cx="7920880" cy="239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1527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2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844824"/>
            <a:ext cx="8496944" cy="12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8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2492896"/>
            <a:ext cx="7496175" cy="48577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823912" y="2492895"/>
            <a:ext cx="7496175" cy="485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9" idx="3"/>
            <a:endCxn id="2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177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632848" cy="52753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2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93695"/>
            <a:ext cx="8064896" cy="587061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552" y="481241"/>
            <a:ext cx="8064896" cy="5883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6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4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2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412776"/>
            <a:ext cx="8496942" cy="17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420889"/>
            <a:ext cx="7086600" cy="914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28700" y="2420888"/>
            <a:ext cx="7086600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21957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79158"/>
            <a:ext cx="6624736" cy="60996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881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268761"/>
            <a:ext cx="8784972" cy="36871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268760"/>
            <a:ext cx="8784974" cy="3687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1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23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1" y="4024992"/>
            <a:ext cx="4320478" cy="268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800" y="620688"/>
            <a:ext cx="3600400" cy="3397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761" y="4293096"/>
            <a:ext cx="4320478" cy="25013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1" y="404664"/>
            <a:ext cx="4320478" cy="2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04664"/>
            <a:ext cx="8208910" cy="54414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5" y="404664"/>
            <a:ext cx="8208910" cy="5441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2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0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71" y="404664"/>
            <a:ext cx="4227258" cy="63367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58371" y="404664"/>
            <a:ext cx="4227258" cy="633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2" idx="3"/>
            <a:endCxn id="14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29004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5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375560"/>
            <a:ext cx="5616624" cy="506966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5445224"/>
            <a:ext cx="5616624" cy="13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52" y="404662"/>
            <a:ext cx="5284096" cy="63367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29951" y="404664"/>
            <a:ext cx="5284097" cy="6336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4" idx="3"/>
            <a:endCxn id="18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25201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98624"/>
            <a:ext cx="7632848" cy="4513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12992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63589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2" idx="1"/>
          </p:cNvCxnSpPr>
          <p:nvPr/>
        </p:nvCxnSpPr>
        <p:spPr>
          <a:xfrm flipV="1">
            <a:off x="2987824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7920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Prisms</a:t>
            </a:r>
          </a:p>
        </p:txBody>
      </p:sp>
    </p:spTree>
    <p:extLst>
      <p:ext uri="{BB962C8B-B14F-4D97-AF65-F5344CB8AC3E}">
        <p14:creationId xmlns:p14="http://schemas.microsoft.com/office/powerpoint/2010/main" val="15738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31749</TotalTime>
  <Words>114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Theme1</vt:lpstr>
      <vt:lpstr>Prisms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2817</cp:revision>
  <cp:lastPrinted>2019-03-09T08:19:56Z</cp:lastPrinted>
  <dcterms:created xsi:type="dcterms:W3CDTF">2014-02-21T20:01:10Z</dcterms:created>
  <dcterms:modified xsi:type="dcterms:W3CDTF">2020-11-09T09:19:34Z</dcterms:modified>
</cp:coreProperties>
</file>