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slide" Target="slide14.xml"/><Relationship Id="rId4" Type="http://schemas.openxmlformats.org/officeDocument/2006/relationships/slide" Target="slide3.xml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19.xml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slide" Target="slide2.xm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7.xml"/><Relationship Id="rId7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30.xml"/><Relationship Id="rId5" Type="http://schemas.openxmlformats.org/officeDocument/2006/relationships/slide" Target="slide3.xml"/><Relationship Id="rId10" Type="http://schemas.openxmlformats.org/officeDocument/2006/relationships/slide" Target="slide28.xml"/><Relationship Id="rId4" Type="http://schemas.openxmlformats.org/officeDocument/2006/relationships/slide" Target="slide1.xml"/><Relationship Id="rId9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slide" Target="slide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34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38" name="Rectangle 37">
            <a:hlinkClick r:id="rId2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771800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771800" y="3291597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2771800" y="3867661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5436224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5436224" y="32849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5436224" y="38610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650" y="6522704"/>
            <a:ext cx="1278862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Cylinders</a:t>
            </a:r>
          </a:p>
        </p:txBody>
      </p:sp>
    </p:spTree>
    <p:extLst>
      <p:ext uri="{BB962C8B-B14F-4D97-AF65-F5344CB8AC3E}">
        <p14:creationId xmlns:p14="http://schemas.microsoft.com/office/powerpoint/2010/main" val="60078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11952"/>
            <a:ext cx="8640960" cy="44574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40442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7" idx="3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6358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556792"/>
            <a:ext cx="8640964" cy="24950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1556792"/>
            <a:ext cx="8640958" cy="249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cxnSp>
        <p:nvCxnSpPr>
          <p:cNvPr id="11" name="Straight Arrow Connector 10"/>
          <p:cNvCxnSpPr>
            <a:stCxn id="18" idx="3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6358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068960"/>
            <a:ext cx="8640960" cy="3559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4478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17" idx="3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6358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1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3117636"/>
            <a:ext cx="6821488" cy="2255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692696"/>
            <a:ext cx="8640962" cy="187596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692697"/>
            <a:ext cx="8640958" cy="1875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61256" y="3117635"/>
            <a:ext cx="6821488" cy="2255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0" idx="3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6358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93954"/>
            <a:ext cx="8640956" cy="47194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46803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17" idx="3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6358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613154"/>
            <a:ext cx="8640964" cy="46880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613153"/>
            <a:ext cx="8640958" cy="4688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>
            <a:stCxn id="22" idx="3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6358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83" y="836712"/>
            <a:ext cx="7666434" cy="33123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38783" y="836711"/>
            <a:ext cx="7700901" cy="3312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8" idx="3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6358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5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79158"/>
            <a:ext cx="6624736" cy="60996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4" idx="3"/>
            <a:endCxn id="15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29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268761"/>
            <a:ext cx="8784972" cy="36871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268760"/>
            <a:ext cx="8784974" cy="3687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45465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4" idx="3"/>
            <a:endCxn id="15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1" y="4024992"/>
            <a:ext cx="4320478" cy="268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800" y="620688"/>
            <a:ext cx="3600400" cy="3397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761" y="4293096"/>
            <a:ext cx="4320478" cy="25013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761" y="404664"/>
            <a:ext cx="4320478" cy="2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38" name="Rectangle 37">
            <a:hlinkClick r:id="rId2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42" name="Rectangle 41">
            <a:hlinkClick r:id="rId3" action="ppaction://hlinksldjump"/>
          </p:cNvPr>
          <p:cNvSpPr/>
          <p:nvPr/>
        </p:nvSpPr>
        <p:spPr>
          <a:xfrm>
            <a:off x="2699920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9" name="Rectangle 18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148192" y="1844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5148064" y="242094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5148064" y="299695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5148064" y="3573072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5148064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5148064" y="472520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650" y="6522704"/>
            <a:ext cx="1278862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Cylinders</a:t>
            </a:r>
          </a:p>
        </p:txBody>
      </p:sp>
    </p:spTree>
    <p:extLst>
      <p:ext uri="{BB962C8B-B14F-4D97-AF65-F5344CB8AC3E}">
        <p14:creationId xmlns:p14="http://schemas.microsoft.com/office/powerpoint/2010/main" val="312908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04664"/>
            <a:ext cx="8208910" cy="54414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5" y="404664"/>
            <a:ext cx="8208910" cy="5441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2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764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371" y="404664"/>
            <a:ext cx="4227258" cy="63367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58371" y="404664"/>
            <a:ext cx="4227258" cy="6336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2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81658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4" idx="3"/>
            <a:endCxn id="15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375560"/>
            <a:ext cx="5616624" cy="506966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5445224"/>
            <a:ext cx="5616624" cy="136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52" y="404662"/>
            <a:ext cx="5284096" cy="63367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929951" y="404664"/>
            <a:ext cx="5284097" cy="6336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4" idx="3"/>
            <a:endCxn id="18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209719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98624"/>
            <a:ext cx="7632848" cy="4513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76672"/>
            <a:ext cx="7632848" cy="12992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2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118589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53483"/>
            <a:ext cx="7920880" cy="625764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1560" y="2852935"/>
            <a:ext cx="7920880" cy="385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611560" y="453483"/>
            <a:ext cx="7920880" cy="2399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0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27484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2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844824"/>
            <a:ext cx="8496944" cy="122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6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2492896"/>
            <a:ext cx="7496175" cy="48577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823912" y="2492895"/>
            <a:ext cx="7496175" cy="485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9" idx="3"/>
            <a:endCxn id="2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243434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0688"/>
            <a:ext cx="7632848" cy="52753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2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5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93695"/>
            <a:ext cx="8064896" cy="587061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39552" y="481241"/>
            <a:ext cx="8064896" cy="5883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6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87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38" name="Rectangle 37">
            <a:hlinkClick r:id="rId2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650" y="6522704"/>
            <a:ext cx="1278862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Cylinders</a:t>
            </a:r>
          </a:p>
        </p:txBody>
      </p:sp>
      <p:sp>
        <p:nvSpPr>
          <p:cNvPr id="43" name="Rectangle 42">
            <a:hlinkClick r:id="rId3" action="ppaction://hlinksldjump"/>
          </p:cNvPr>
          <p:cNvSpPr/>
          <p:nvPr/>
        </p:nvSpPr>
        <p:spPr>
          <a:xfrm>
            <a:off x="4068072" y="29970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0" name="Rectangle 19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068008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3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2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412776"/>
            <a:ext cx="8496942" cy="17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4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420889"/>
            <a:ext cx="7086600" cy="914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28700" y="2420888"/>
            <a:ext cx="7086600" cy="914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41603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19630"/>
            <a:ext cx="8352928" cy="52896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8784976" cy="9324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2060848"/>
            <a:ext cx="8784973" cy="932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9" idx="3"/>
            <a:endCxn id="10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403683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681936"/>
            <a:ext cx="8352926" cy="3555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03656"/>
            <a:ext cx="8352928" cy="24934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6" y="1052736"/>
            <a:ext cx="8352928" cy="18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3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46758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764703"/>
            <a:ext cx="8784973" cy="2016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0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2" y="2780928"/>
            <a:ext cx="8784973" cy="2659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9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643840"/>
            <a:ext cx="8640956" cy="5169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5741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63589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Specimen Set 1 1H </a:t>
            </a:r>
            <a:r>
              <a:rPr lang="en-GB" sz="1400" b="1" dirty="0" smtClean="0">
                <a:latin typeface="Comic Sans MS" panose="030F0702030302020204" pitchFamily="66" charset="0"/>
              </a:rPr>
              <a:t>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5" idx="3"/>
            <a:endCxn id="18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4250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12220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122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363589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Specimen Set 1 1H </a:t>
            </a:r>
            <a:r>
              <a:rPr lang="en-GB" sz="1400" b="1" dirty="0" smtClean="0">
                <a:latin typeface="Comic Sans MS" panose="030F0702030302020204" pitchFamily="66" charset="0"/>
              </a:rPr>
              <a:t>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7" idx="3"/>
            <a:endCxn id="2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20163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518700"/>
            <a:ext cx="8640956" cy="42946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34290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63589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Specimen Set </a:t>
            </a:r>
            <a:r>
              <a:rPr lang="en-GB" sz="1400" b="1" dirty="0" smtClean="0">
                <a:latin typeface="Comic Sans MS" panose="030F0702030302020204" pitchFamily="66" charset="0"/>
              </a:rPr>
              <a:t>2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5" idx="3"/>
            <a:endCxn id="20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35305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132856"/>
            <a:ext cx="8640956" cy="10291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132856"/>
            <a:ext cx="8640958" cy="1029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Specimen Set </a:t>
            </a:r>
            <a:r>
              <a:rPr lang="en-GB" sz="1400" b="1" dirty="0" smtClean="0">
                <a:latin typeface="Comic Sans MS" panose="030F0702030302020204" pitchFamily="66" charset="0"/>
              </a:rPr>
              <a:t>2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16046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581080"/>
            <a:ext cx="6912768" cy="32322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336778"/>
            <a:ext cx="6912768" cy="4100334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63589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Specimen Set </a:t>
            </a:r>
            <a:r>
              <a:rPr lang="en-GB" sz="1400" b="1" dirty="0" smtClean="0">
                <a:latin typeface="Comic Sans MS" panose="030F0702030302020204" pitchFamily="66" charset="0"/>
              </a:rPr>
              <a:t>2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8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14815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18360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04864"/>
            <a:ext cx="864095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21" y="3356992"/>
            <a:ext cx="8640958" cy="68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63589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Specimen Set </a:t>
            </a:r>
            <a:r>
              <a:rPr lang="en-GB" sz="1400" b="1" dirty="0" smtClean="0">
                <a:latin typeface="Comic Sans MS" panose="030F0702030302020204" pitchFamily="66" charset="0"/>
              </a:rPr>
              <a:t>2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8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313577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31633</TotalTime>
  <Words>260</Words>
  <Application>Microsoft Office PowerPoint</Application>
  <PresentationFormat>On-screen Show (4:3)</PresentationFormat>
  <Paragraphs>134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Theme1</vt:lpstr>
      <vt:lpstr>Prisms</vt:lpstr>
      <vt:lpstr>Prisms</vt:lpstr>
      <vt:lpstr>Prisms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2021-08-22T07:42:14Z</dcterms:modified>
</cp:coreProperties>
</file>