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Prisms</a:t>
            </a:r>
          </a:p>
        </p:txBody>
      </p:sp>
      <p:sp>
        <p:nvSpPr>
          <p:cNvPr id="38" name="Rectangle 37">
            <a:hlinkClick r:id="rId2" action="ppaction://hlinksldjump"/>
          </p:cNvPr>
          <p:cNvSpPr/>
          <p:nvPr/>
        </p:nvSpPr>
        <p:spPr>
          <a:xfrm>
            <a:off x="2195736" y="35483"/>
            <a:ext cx="7920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Prisms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2650" y="6522704"/>
            <a:ext cx="1278862" cy="29717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Cylinders</a:t>
            </a:r>
          </a:p>
        </p:txBody>
      </p:sp>
      <p:sp>
        <p:nvSpPr>
          <p:cNvPr id="43" name="Rectangle 42">
            <a:hlinkClick r:id="rId3" action="ppaction://hlinksldjump"/>
          </p:cNvPr>
          <p:cNvSpPr/>
          <p:nvPr/>
        </p:nvSpPr>
        <p:spPr>
          <a:xfrm>
            <a:off x="4068072" y="2997008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068008" y="357307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1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19630"/>
            <a:ext cx="8352928" cy="528969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63589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23" idx="3"/>
            <a:endCxn id="13" idx="1"/>
          </p:cNvCxnSpPr>
          <p:nvPr/>
        </p:nvCxnSpPr>
        <p:spPr>
          <a:xfrm flipV="1">
            <a:off x="2987824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2195736" y="35483"/>
            <a:ext cx="7920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Prisms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38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60848"/>
            <a:ext cx="8784976" cy="93245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79512" y="2060848"/>
            <a:ext cx="8784973" cy="932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363589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9" idx="3"/>
            <a:endCxn id="10" idx="1"/>
          </p:cNvCxnSpPr>
          <p:nvPr/>
        </p:nvCxnSpPr>
        <p:spPr>
          <a:xfrm flipV="1">
            <a:off x="2987824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2195736" y="35483"/>
            <a:ext cx="7920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Prisms</a:t>
            </a:r>
          </a:p>
        </p:txBody>
      </p:sp>
    </p:spTree>
    <p:extLst>
      <p:ext uri="{BB962C8B-B14F-4D97-AF65-F5344CB8AC3E}">
        <p14:creationId xmlns:p14="http://schemas.microsoft.com/office/powerpoint/2010/main" val="6065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2681936"/>
            <a:ext cx="8352926" cy="35553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303656"/>
            <a:ext cx="8352928" cy="249349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63589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23" idx="3"/>
            <a:endCxn id="13" idx="1"/>
          </p:cNvCxnSpPr>
          <p:nvPr/>
        </p:nvCxnSpPr>
        <p:spPr>
          <a:xfrm flipV="1">
            <a:off x="2987824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2195736" y="35483"/>
            <a:ext cx="7920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Prisms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536" y="1052736"/>
            <a:ext cx="8352928" cy="184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4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4704"/>
            <a:ext cx="8784976" cy="467587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79512" y="764703"/>
            <a:ext cx="8784973" cy="201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63589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20" idx="3"/>
            <a:endCxn id="11" idx="1"/>
          </p:cNvCxnSpPr>
          <p:nvPr/>
        </p:nvCxnSpPr>
        <p:spPr>
          <a:xfrm flipV="1">
            <a:off x="2987824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2195736" y="35483"/>
            <a:ext cx="7920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Prisms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9512" y="2780928"/>
            <a:ext cx="8784973" cy="2659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31697</TotalTime>
  <Words>28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Theme1</vt:lpstr>
      <vt:lpstr>Prisms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2828</cp:revision>
  <cp:lastPrinted>2019-03-09T08:19:56Z</cp:lastPrinted>
  <dcterms:created xsi:type="dcterms:W3CDTF">2014-02-21T20:01:10Z</dcterms:created>
  <dcterms:modified xsi:type="dcterms:W3CDTF">2020-11-10T16:49:23Z</dcterms:modified>
</cp:coreProperties>
</file>