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828" r:id="rId2"/>
    <p:sldId id="829" r:id="rId3"/>
    <p:sldId id="830" r:id="rId4"/>
    <p:sldId id="831" r:id="rId5"/>
    <p:sldId id="832" r:id="rId6"/>
    <p:sldId id="833" r:id="rId7"/>
    <p:sldId id="834" r:id="rId8"/>
    <p:sldId id="835" r:id="rId9"/>
    <p:sldId id="836" r:id="rId10"/>
    <p:sldId id="837" r:id="rId11"/>
    <p:sldId id="838" r:id="rId12"/>
    <p:sldId id="839" r:id="rId13"/>
    <p:sldId id="840" r:id="rId14"/>
    <p:sldId id="841" r:id="rId15"/>
    <p:sldId id="842" r:id="rId16"/>
    <p:sldId id="843" r:id="rId17"/>
    <p:sldId id="844" r:id="rId18"/>
    <p:sldId id="845" r:id="rId19"/>
    <p:sldId id="846" r:id="rId20"/>
    <p:sldId id="847" r:id="rId21"/>
    <p:sldId id="848" r:id="rId22"/>
    <p:sldId id="849" r:id="rId23"/>
    <p:sldId id="850" r:id="rId24"/>
    <p:sldId id="851" r:id="rId25"/>
    <p:sldId id="852" r:id="rId26"/>
    <p:sldId id="853" r:id="rId27"/>
    <p:sldId id="854" r:id="rId28"/>
    <p:sldId id="855" r:id="rId29"/>
    <p:sldId id="856" r:id="rId30"/>
    <p:sldId id="857" r:id="rId31"/>
    <p:sldId id="858" r:id="rId32"/>
    <p:sldId id="859" r:id="rId33"/>
    <p:sldId id="860" r:id="rId34"/>
    <p:sldId id="861" r:id="rId35"/>
    <p:sldId id="862" r:id="rId36"/>
    <p:sldId id="863" r:id="rId37"/>
    <p:sldId id="864" r:id="rId38"/>
    <p:sldId id="865" r:id="rId39"/>
    <p:sldId id="866" r:id="rId40"/>
    <p:sldId id="867" r:id="rId41"/>
    <p:sldId id="868" r:id="rId42"/>
    <p:sldId id="869" r:id="rId43"/>
    <p:sldId id="870" r:id="rId44"/>
    <p:sldId id="871" r:id="rId45"/>
    <p:sldId id="872" r:id="rId46"/>
    <p:sldId id="873" r:id="rId47"/>
    <p:sldId id="874" r:id="rId48"/>
    <p:sldId id="875" r:id="rId49"/>
    <p:sldId id="876" r:id="rId50"/>
    <p:sldId id="877" r:id="rId51"/>
    <p:sldId id="878" r:id="rId52"/>
    <p:sldId id="879" r:id="rId53"/>
    <p:sldId id="880" r:id="rId54"/>
    <p:sldId id="881" r:id="rId55"/>
    <p:sldId id="882" r:id="rId56"/>
    <p:sldId id="883" r:id="rId57"/>
    <p:sldId id="884" r:id="rId58"/>
    <p:sldId id="885" r:id="rId59"/>
    <p:sldId id="886" r:id="rId60"/>
    <p:sldId id="887" r:id="rId61"/>
    <p:sldId id="888" r:id="rId62"/>
    <p:sldId id="889" r:id="rId63"/>
    <p:sldId id="890" r:id="rId64"/>
    <p:sldId id="891" r:id="rId65"/>
    <p:sldId id="892" r:id="rId66"/>
    <p:sldId id="893" r:id="rId67"/>
    <p:sldId id="894" r:id="rId68"/>
    <p:sldId id="895" r:id="rId69"/>
    <p:sldId id="896" r:id="rId70"/>
    <p:sldId id="897" r:id="rId71"/>
    <p:sldId id="898" r:id="rId72"/>
    <p:sldId id="899" r:id="rId73"/>
    <p:sldId id="900" r:id="rId74"/>
    <p:sldId id="901" r:id="rId75"/>
    <p:sldId id="902" r:id="rId76"/>
    <p:sldId id="903" r:id="rId77"/>
    <p:sldId id="904" r:id="rId78"/>
    <p:sldId id="905" r:id="rId79"/>
    <p:sldId id="906" r:id="rId80"/>
    <p:sldId id="907" r:id="rId81"/>
    <p:sldId id="908" r:id="rId82"/>
    <p:sldId id="909" r:id="rId83"/>
    <p:sldId id="910" r:id="rId84"/>
    <p:sldId id="911" r:id="rId85"/>
    <p:sldId id="912" r:id="rId86"/>
    <p:sldId id="913" r:id="rId87"/>
    <p:sldId id="914" r:id="rId88"/>
    <p:sldId id="915" r:id="rId89"/>
    <p:sldId id="916" r:id="rId90"/>
    <p:sldId id="917" r:id="rId91"/>
    <p:sldId id="918" r:id="rId92"/>
    <p:sldId id="919" r:id="rId93"/>
    <p:sldId id="920" r:id="rId94"/>
    <p:sldId id="921" r:id="rId95"/>
    <p:sldId id="922" r:id="rId96"/>
    <p:sldId id="923" r:id="rId97"/>
    <p:sldId id="924" r:id="rId98"/>
    <p:sldId id="925" r:id="rId99"/>
    <p:sldId id="926" r:id="rId100"/>
    <p:sldId id="927" r:id="rId101"/>
    <p:sldId id="928" r:id="rId102"/>
    <p:sldId id="929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69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0.xml"/><Relationship Id="rId12" Type="http://schemas.openxmlformats.org/officeDocument/2006/relationships/slide" Target="slide2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8.xml"/><Relationship Id="rId5" Type="http://schemas.openxmlformats.org/officeDocument/2006/relationships/slide" Target="slide4.xml"/><Relationship Id="rId15" Type="http://schemas.openxmlformats.org/officeDocument/2006/relationships/slide" Target="slide24.xml"/><Relationship Id="rId10" Type="http://schemas.openxmlformats.org/officeDocument/2006/relationships/slide" Target="slide16.xml"/><Relationship Id="rId4" Type="http://schemas.openxmlformats.org/officeDocument/2006/relationships/slide" Target="slide2.xml"/><Relationship Id="rId9" Type="http://schemas.openxmlformats.org/officeDocument/2006/relationships/slide" Target="slide14.xml"/><Relationship Id="rId14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9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01.xml"/><Relationship Id="rId4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6.png"/><Relationship Id="rId7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47.xml"/><Relationship Id="rId18" Type="http://schemas.openxmlformats.org/officeDocument/2006/relationships/slide" Target="slide59.xml"/><Relationship Id="rId26" Type="http://schemas.openxmlformats.org/officeDocument/2006/relationships/slide" Target="slide73.xml"/><Relationship Id="rId39" Type="http://schemas.openxmlformats.org/officeDocument/2006/relationships/slide" Target="slide99.xml"/><Relationship Id="rId3" Type="http://schemas.openxmlformats.org/officeDocument/2006/relationships/slide" Target="slide29.xml"/><Relationship Id="rId21" Type="http://schemas.openxmlformats.org/officeDocument/2006/relationships/slide" Target="slide63.xml"/><Relationship Id="rId34" Type="http://schemas.openxmlformats.org/officeDocument/2006/relationships/slide" Target="slide89.xml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7.xml"/><Relationship Id="rId25" Type="http://schemas.openxmlformats.org/officeDocument/2006/relationships/slide" Target="slide71.xml"/><Relationship Id="rId33" Type="http://schemas.openxmlformats.org/officeDocument/2006/relationships/slide" Target="slide87.xml"/><Relationship Id="rId38" Type="http://schemas.openxmlformats.org/officeDocument/2006/relationships/slide" Target="slide97.xml"/><Relationship Id="rId2" Type="http://schemas.openxmlformats.org/officeDocument/2006/relationships/slide" Target="slide27.xml"/><Relationship Id="rId16" Type="http://schemas.openxmlformats.org/officeDocument/2006/relationships/slide" Target="slide55.xml"/><Relationship Id="rId20" Type="http://schemas.openxmlformats.org/officeDocument/2006/relationships/slide" Target="slide49.xml"/><Relationship Id="rId29" Type="http://schemas.openxmlformats.org/officeDocument/2006/relationships/slide" Target="slide79.xml"/><Relationship Id="rId41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41.xml"/><Relationship Id="rId24" Type="http://schemas.openxmlformats.org/officeDocument/2006/relationships/slide" Target="slide69.xml"/><Relationship Id="rId32" Type="http://schemas.openxmlformats.org/officeDocument/2006/relationships/slide" Target="slide85.xml"/><Relationship Id="rId37" Type="http://schemas.openxmlformats.org/officeDocument/2006/relationships/slide" Target="slide95.xml"/><Relationship Id="rId40" Type="http://schemas.openxmlformats.org/officeDocument/2006/relationships/slide" Target="slide101.xml"/><Relationship Id="rId5" Type="http://schemas.openxmlformats.org/officeDocument/2006/relationships/slide" Target="slide33.xml"/><Relationship Id="rId15" Type="http://schemas.openxmlformats.org/officeDocument/2006/relationships/slide" Target="slide53.xml"/><Relationship Id="rId23" Type="http://schemas.openxmlformats.org/officeDocument/2006/relationships/slide" Target="slide67.xml"/><Relationship Id="rId28" Type="http://schemas.openxmlformats.org/officeDocument/2006/relationships/slide" Target="slide77.xml"/><Relationship Id="rId36" Type="http://schemas.openxmlformats.org/officeDocument/2006/relationships/slide" Target="slide93.xml"/><Relationship Id="rId10" Type="http://schemas.openxmlformats.org/officeDocument/2006/relationships/slide" Target="slide39.xml"/><Relationship Id="rId19" Type="http://schemas.openxmlformats.org/officeDocument/2006/relationships/slide" Target="slide61.xml"/><Relationship Id="rId31" Type="http://schemas.openxmlformats.org/officeDocument/2006/relationships/slide" Target="slide83.xml"/><Relationship Id="rId4" Type="http://schemas.openxmlformats.org/officeDocument/2006/relationships/slide" Target="slide31.xml"/><Relationship Id="rId9" Type="http://schemas.openxmlformats.org/officeDocument/2006/relationships/slide" Target="slide37.xml"/><Relationship Id="rId14" Type="http://schemas.openxmlformats.org/officeDocument/2006/relationships/slide" Target="slide51.xml"/><Relationship Id="rId22" Type="http://schemas.openxmlformats.org/officeDocument/2006/relationships/slide" Target="slide65.xml"/><Relationship Id="rId27" Type="http://schemas.openxmlformats.org/officeDocument/2006/relationships/slide" Target="slide75.xml"/><Relationship Id="rId30" Type="http://schemas.openxmlformats.org/officeDocument/2006/relationships/slide" Target="slide81.xml"/><Relationship Id="rId35" Type="http://schemas.openxmlformats.org/officeDocument/2006/relationships/slide" Target="slide9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6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slide" Target="slide2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slide" Target="slide2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3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slide" Target="slide26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2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slide" Target="slide26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slide" Target="slide35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3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3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4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slide" Target="slide26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image" Target="../media/image2.png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45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47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4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slide" Target="slide26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image" Target="../media/image84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53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55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slide" Target="slide26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image" Target="../media/image2.png"/><Relationship Id="rId4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slide" Target="slide26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image" Target="../media/image2.png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61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slide" Target="slide26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image" Target="../media/image2.png"/><Relationship Id="rId4" Type="http://schemas.openxmlformats.org/officeDocument/2006/relationships/image" Target="../media/image10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65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67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6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14.png"/><Relationship Id="rId7" Type="http://schemas.openxmlformats.org/officeDocument/2006/relationships/slide" Target="slide69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slide" Target="slide26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image" Target="../media/image2.png"/><Relationship Id="rId4" Type="http://schemas.openxmlformats.org/officeDocument/2006/relationships/image" Target="../media/image12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slide" Target="slide26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75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77.xml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7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79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6.png"/><Relationship Id="rId7" Type="http://schemas.openxmlformats.org/officeDocument/2006/relationships/image" Target="../media/image13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8.png"/><Relationship Id="rId10" Type="http://schemas.openxmlformats.org/officeDocument/2006/relationships/slide" Target="slide26.xml"/><Relationship Id="rId4" Type="http://schemas.openxmlformats.org/officeDocument/2006/relationships/image" Target="../media/image137.png"/><Relationship Id="rId9" Type="http://schemas.openxmlformats.org/officeDocument/2006/relationships/slide" Target="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slide" Target="slide26.xm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image" Target="../media/image2.png"/><Relationship Id="rId4" Type="http://schemas.openxmlformats.org/officeDocument/2006/relationships/image" Target="../media/image14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83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85.xml"/><Relationship Id="rId3" Type="http://schemas.openxmlformats.org/officeDocument/2006/relationships/image" Target="../media/image147.png"/><Relationship Id="rId7" Type="http://schemas.openxmlformats.org/officeDocument/2006/relationships/image" Target="../media/image150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Relationship Id="rId9" Type="http://schemas.openxmlformats.org/officeDocument/2006/relationships/slide" Target="slide2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slide" Target="slide26.xml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7.xml"/><Relationship Id="rId5" Type="http://schemas.openxmlformats.org/officeDocument/2006/relationships/image" Target="../media/image154.pn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8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8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89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60.png"/><Relationship Id="rId7" Type="http://schemas.openxmlformats.org/officeDocument/2006/relationships/slide" Target="slide91.xml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9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slide" Target="slide26.xml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3.xml"/><Relationship Id="rId5" Type="http://schemas.openxmlformats.org/officeDocument/2006/relationships/image" Target="../media/image166.png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95.xml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9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slide" Target="slide26.xml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7.xml"/><Relationship Id="rId5" Type="http://schemas.openxmlformats.org/officeDocument/2006/relationships/image" Target="../media/image2.png"/><Relationship Id="rId4" Type="http://schemas.openxmlformats.org/officeDocument/2006/relationships/image" Target="../media/image17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9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76.png"/><Relationship Id="rId7" Type="http://schemas.openxmlformats.org/officeDocument/2006/relationships/slide" Target="slide99.xml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Prisms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3347864" y="27088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650" y="6567877"/>
            <a:ext cx="1152000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Cylinders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347864" y="9807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347864" y="15567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347864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347864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347864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3347864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3347864" y="50132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4572000" y="9807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4572000" y="15567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4" action="ppaction://hlinksldjump"/>
          </p:cNvPr>
          <p:cNvSpPr/>
          <p:nvPr/>
        </p:nvSpPr>
        <p:spPr>
          <a:xfrm>
            <a:off x="4572000" y="21329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5" action="ppaction://hlinksldjump"/>
          </p:cNvPr>
          <p:cNvSpPr/>
          <p:nvPr/>
        </p:nvSpPr>
        <p:spPr>
          <a:xfrm>
            <a:off x="4572000" y="2708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941168"/>
            <a:ext cx="8640960" cy="1842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80928"/>
            <a:ext cx="8640960" cy="3121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32656"/>
            <a:ext cx="8640960" cy="40012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363589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8" idx="3"/>
            <a:endCxn id="2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3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6752"/>
            <a:ext cx="8784974" cy="351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1196752"/>
            <a:ext cx="8784973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2060848"/>
            <a:ext cx="87849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3" y="2996952"/>
            <a:ext cx="8784976" cy="1714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8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2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40960" cy="431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7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2" idx="3"/>
            <a:endCxn id="12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32856"/>
            <a:ext cx="8784974" cy="178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2132856"/>
            <a:ext cx="8784973" cy="1783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5801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63589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8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132856"/>
            <a:ext cx="8640958" cy="1148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08420"/>
            <a:ext cx="8064896" cy="4360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683412"/>
            <a:ext cx="8064896" cy="11453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8" idx="3"/>
            <a:endCxn id="2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404664"/>
            <a:ext cx="8064896" cy="42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56792"/>
            <a:ext cx="8640958" cy="25972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556791"/>
            <a:ext cx="8640958" cy="2597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4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2266"/>
            <a:ext cx="8352928" cy="443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216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32390"/>
            <a:ext cx="8784974" cy="319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432390"/>
            <a:ext cx="8784974" cy="3196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75750"/>
            <a:ext cx="7056784" cy="2737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725144"/>
            <a:ext cx="7056784" cy="1290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348880"/>
            <a:ext cx="7056784" cy="2381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404664"/>
            <a:ext cx="7056784" cy="37630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363589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8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88840"/>
            <a:ext cx="8784972" cy="22091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88838"/>
            <a:ext cx="8784974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3" y="2492894"/>
            <a:ext cx="8784974" cy="1705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63589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7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09674"/>
            <a:ext cx="7776864" cy="3103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4664"/>
            <a:ext cx="7776864" cy="53946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63589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16832"/>
            <a:ext cx="8784972" cy="14910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16831"/>
            <a:ext cx="8784974" cy="149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4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0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48618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635896" y="35482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702196"/>
            <a:ext cx="8208910" cy="4895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548680"/>
            <a:ext cx="8208910" cy="31478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63589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0848"/>
            <a:ext cx="8784974" cy="11733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060846"/>
            <a:ext cx="8784974" cy="11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2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2205178"/>
            <a:ext cx="8352924" cy="4464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441438"/>
            <a:ext cx="8352926" cy="52198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63589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556792"/>
            <a:ext cx="8784972" cy="27308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556792"/>
            <a:ext cx="8784974" cy="273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688"/>
            <a:ext cx="8208912" cy="52186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63589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420888"/>
            <a:ext cx="8784972" cy="5718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420886"/>
            <a:ext cx="8784974" cy="571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63589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Prisms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548630" y="14847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8630" y="20608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1547664" y="26369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547664" y="3212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7" action="ppaction://hlinksldjump"/>
          </p:cNvPr>
          <p:cNvSpPr/>
          <p:nvPr/>
        </p:nvSpPr>
        <p:spPr>
          <a:xfrm>
            <a:off x="1551509" y="3789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8" action="ppaction://hlinksldjump"/>
          </p:cNvPr>
          <p:cNvSpPr/>
          <p:nvPr/>
        </p:nvSpPr>
        <p:spPr>
          <a:xfrm>
            <a:off x="2808790" y="20608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9" action="ppaction://hlinksldjump"/>
          </p:cNvPr>
          <p:cNvSpPr/>
          <p:nvPr/>
        </p:nvSpPr>
        <p:spPr>
          <a:xfrm>
            <a:off x="1547664" y="4365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10" action="ppaction://hlinksldjump"/>
          </p:cNvPr>
          <p:cNvSpPr/>
          <p:nvPr/>
        </p:nvSpPr>
        <p:spPr>
          <a:xfrm>
            <a:off x="1547664" y="4941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11" action="ppaction://hlinksldjump"/>
          </p:cNvPr>
          <p:cNvSpPr/>
          <p:nvPr/>
        </p:nvSpPr>
        <p:spPr>
          <a:xfrm>
            <a:off x="1547664" y="551723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3" name="Rectangle 62">
            <a:hlinkClick r:id="rId12" action="ppaction://hlinksldjump"/>
          </p:cNvPr>
          <p:cNvSpPr/>
          <p:nvPr/>
        </p:nvSpPr>
        <p:spPr>
          <a:xfrm>
            <a:off x="2808790" y="14847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650" y="6567877"/>
            <a:ext cx="1152000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Cylinders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3" action="ppaction://hlinksldjump"/>
          </p:cNvPr>
          <p:cNvSpPr/>
          <p:nvPr/>
        </p:nvSpPr>
        <p:spPr>
          <a:xfrm>
            <a:off x="2808662" y="26369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4" action="ppaction://hlinksldjump"/>
          </p:cNvPr>
          <p:cNvSpPr/>
          <p:nvPr/>
        </p:nvSpPr>
        <p:spPr>
          <a:xfrm>
            <a:off x="2808662" y="37890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5" action="ppaction://hlinksldjump"/>
          </p:cNvPr>
          <p:cNvSpPr/>
          <p:nvPr/>
        </p:nvSpPr>
        <p:spPr>
          <a:xfrm>
            <a:off x="2808662" y="436516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6" action="ppaction://hlinksldjump"/>
          </p:cNvPr>
          <p:cNvSpPr/>
          <p:nvPr/>
        </p:nvSpPr>
        <p:spPr>
          <a:xfrm>
            <a:off x="2808662" y="49412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7" action="ppaction://hlinksldjump"/>
          </p:cNvPr>
          <p:cNvSpPr/>
          <p:nvPr/>
        </p:nvSpPr>
        <p:spPr>
          <a:xfrm>
            <a:off x="2808662" y="55172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8" action="ppaction://hlinksldjump"/>
          </p:cNvPr>
          <p:cNvSpPr/>
          <p:nvPr/>
        </p:nvSpPr>
        <p:spPr>
          <a:xfrm>
            <a:off x="4032798" y="14847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4032926" y="20609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20" action="ppaction://hlinksldjump"/>
          </p:cNvPr>
          <p:cNvSpPr/>
          <p:nvPr/>
        </p:nvSpPr>
        <p:spPr>
          <a:xfrm>
            <a:off x="2808662" y="321303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4032798" y="26369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2" action="ppaction://hlinksldjump"/>
          </p:cNvPr>
          <p:cNvSpPr/>
          <p:nvPr/>
        </p:nvSpPr>
        <p:spPr>
          <a:xfrm>
            <a:off x="4032798" y="32130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3" action="ppaction://hlinksldjump"/>
          </p:cNvPr>
          <p:cNvSpPr/>
          <p:nvPr/>
        </p:nvSpPr>
        <p:spPr>
          <a:xfrm>
            <a:off x="4032798" y="37890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4" action="ppaction://hlinksldjump"/>
          </p:cNvPr>
          <p:cNvSpPr/>
          <p:nvPr/>
        </p:nvSpPr>
        <p:spPr>
          <a:xfrm>
            <a:off x="4032798" y="436516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5" action="ppaction://hlinksldjump"/>
          </p:cNvPr>
          <p:cNvSpPr/>
          <p:nvPr/>
        </p:nvSpPr>
        <p:spPr>
          <a:xfrm>
            <a:off x="4032798" y="49412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6" action="ppaction://hlinksldjump"/>
          </p:cNvPr>
          <p:cNvSpPr/>
          <p:nvPr/>
        </p:nvSpPr>
        <p:spPr>
          <a:xfrm>
            <a:off x="4032798" y="55172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7" action="ppaction://hlinksldjump"/>
          </p:cNvPr>
          <p:cNvSpPr/>
          <p:nvPr/>
        </p:nvSpPr>
        <p:spPr>
          <a:xfrm>
            <a:off x="5257062" y="14847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8" action="ppaction://hlinksldjump"/>
          </p:cNvPr>
          <p:cNvSpPr/>
          <p:nvPr/>
        </p:nvSpPr>
        <p:spPr>
          <a:xfrm>
            <a:off x="5256934" y="20609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9" action="ppaction://hlinksldjump"/>
          </p:cNvPr>
          <p:cNvSpPr/>
          <p:nvPr/>
        </p:nvSpPr>
        <p:spPr>
          <a:xfrm>
            <a:off x="5256934" y="26369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0" action="ppaction://hlinksldjump"/>
          </p:cNvPr>
          <p:cNvSpPr/>
          <p:nvPr/>
        </p:nvSpPr>
        <p:spPr>
          <a:xfrm>
            <a:off x="5256934" y="3212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1" action="ppaction://hlinksldjump"/>
          </p:cNvPr>
          <p:cNvSpPr/>
          <p:nvPr/>
        </p:nvSpPr>
        <p:spPr>
          <a:xfrm>
            <a:off x="5256934" y="37890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2" action="ppaction://hlinksldjump"/>
          </p:cNvPr>
          <p:cNvSpPr/>
          <p:nvPr/>
        </p:nvSpPr>
        <p:spPr>
          <a:xfrm>
            <a:off x="5256934" y="436516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3" action="ppaction://hlinksldjump"/>
          </p:cNvPr>
          <p:cNvSpPr/>
          <p:nvPr/>
        </p:nvSpPr>
        <p:spPr>
          <a:xfrm>
            <a:off x="5256934" y="49412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4" action="ppaction://hlinksldjump"/>
          </p:cNvPr>
          <p:cNvSpPr/>
          <p:nvPr/>
        </p:nvSpPr>
        <p:spPr>
          <a:xfrm>
            <a:off x="5256934" y="55172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35" action="ppaction://hlinksldjump"/>
          </p:cNvPr>
          <p:cNvSpPr/>
          <p:nvPr/>
        </p:nvSpPr>
        <p:spPr>
          <a:xfrm>
            <a:off x="6481198" y="14848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36" action="ppaction://hlinksldjump"/>
          </p:cNvPr>
          <p:cNvSpPr/>
          <p:nvPr/>
        </p:nvSpPr>
        <p:spPr>
          <a:xfrm>
            <a:off x="6481070" y="20609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37" action="ppaction://hlinksldjump"/>
          </p:cNvPr>
          <p:cNvSpPr/>
          <p:nvPr/>
        </p:nvSpPr>
        <p:spPr>
          <a:xfrm>
            <a:off x="6481070" y="26369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38" action="ppaction://hlinksldjump"/>
          </p:cNvPr>
          <p:cNvSpPr/>
          <p:nvPr/>
        </p:nvSpPr>
        <p:spPr>
          <a:xfrm>
            <a:off x="6481070" y="32130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39" action="ppaction://hlinksldjump"/>
          </p:cNvPr>
          <p:cNvSpPr/>
          <p:nvPr/>
        </p:nvSpPr>
        <p:spPr>
          <a:xfrm>
            <a:off x="6481070" y="37890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40" action="ppaction://hlinksldjump"/>
          </p:cNvPr>
          <p:cNvSpPr/>
          <p:nvPr/>
        </p:nvSpPr>
        <p:spPr>
          <a:xfrm>
            <a:off x="6481070" y="4365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41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21" y="5325156"/>
            <a:ext cx="5875958" cy="141621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635896" y="35482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021" y="511434"/>
            <a:ext cx="5875958" cy="3565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021" y="4049922"/>
            <a:ext cx="5875958" cy="1323294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8208912" cy="20710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3" y="1916832"/>
            <a:ext cx="8208913" cy="1046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543" y="2963550"/>
            <a:ext cx="8208913" cy="1024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635896" y="35482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56" y="4725144"/>
            <a:ext cx="6912288" cy="2089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55" y="4364988"/>
            <a:ext cx="6912290" cy="144027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63589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856" y="420487"/>
            <a:ext cx="6912288" cy="4103518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16832"/>
            <a:ext cx="8784972" cy="21393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16831"/>
            <a:ext cx="8784974" cy="2139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1956042"/>
            <a:ext cx="8496948" cy="147295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1956040"/>
            <a:ext cx="8496946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2604113"/>
            <a:ext cx="8496946" cy="82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63589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9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8352928" cy="2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720"/>
            <a:ext cx="8352928" cy="429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2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114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6"/>
            <a:ext cx="8640960" cy="1145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7" idx="3"/>
            <a:endCxn id="2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2382"/>
            <a:ext cx="8640960" cy="274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0960" cy="264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2368"/>
            <a:ext cx="8640960" cy="172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8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1412776"/>
            <a:ext cx="8439680" cy="252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412776"/>
            <a:ext cx="843968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0" y="3068960"/>
            <a:ext cx="8439680" cy="86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7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606598"/>
            <a:ext cx="7200798" cy="2206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4664"/>
            <a:ext cx="7200800" cy="34850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3870276"/>
            <a:ext cx="7200800" cy="1762160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92088"/>
            <a:ext cx="8496944" cy="12607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298676"/>
            <a:ext cx="8496944" cy="4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2802732"/>
            <a:ext cx="8496944" cy="77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3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789040"/>
            <a:ext cx="8496942" cy="2446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41812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7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6150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2060846"/>
            <a:ext cx="8496942" cy="615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829974"/>
            <a:ext cx="8640958" cy="3407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2060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9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987" y="422585"/>
            <a:ext cx="5897317" cy="2412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988" y="2834886"/>
            <a:ext cx="6689404" cy="3762466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635896" y="35482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844824"/>
            <a:ext cx="8496940" cy="9789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1844824"/>
            <a:ext cx="8496942" cy="97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2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15" y="3789040"/>
            <a:ext cx="8546970" cy="24464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14" y="404664"/>
            <a:ext cx="8546972" cy="41012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3" y="1916832"/>
            <a:ext cx="8639814" cy="6026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2092" y="1916830"/>
            <a:ext cx="8640958" cy="602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336800"/>
            <a:ext cx="7920880" cy="2432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25" y="408288"/>
            <a:ext cx="7935550" cy="4532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5" y="5057389"/>
            <a:ext cx="7935130" cy="5936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4824"/>
            <a:ext cx="8640956" cy="13488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1" y="1844824"/>
            <a:ext cx="8640958" cy="1348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09" y="5373216"/>
            <a:ext cx="7030386" cy="11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08" y="424244"/>
            <a:ext cx="7030386" cy="494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406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467544" y="980728"/>
            <a:ext cx="8208912" cy="406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862058"/>
            <a:ext cx="8640956" cy="28073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63709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4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0"/>
            <a:ext cx="8640958" cy="4429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51521" y="2348879"/>
            <a:ext cx="8640958" cy="442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40960" cy="4897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86624"/>
            <a:ext cx="8640960" cy="8421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3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59487"/>
            <a:ext cx="8784974" cy="59390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3" y="459487"/>
            <a:ext cx="8784974" cy="5939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5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700808"/>
            <a:ext cx="8784972" cy="11654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00808"/>
            <a:ext cx="8784973" cy="1165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32614"/>
            <a:ext cx="7632848" cy="3180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653136"/>
            <a:ext cx="7632848" cy="13112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1648"/>
          <a:stretch/>
        </p:blipFill>
        <p:spPr>
          <a:xfrm>
            <a:off x="755576" y="356724"/>
            <a:ext cx="7632848" cy="429641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0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772816"/>
            <a:ext cx="8784972" cy="12494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72816"/>
            <a:ext cx="8784973" cy="1249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2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29000"/>
            <a:ext cx="8496944" cy="3206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30296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298622"/>
            <a:ext cx="8784972" cy="32825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298621"/>
            <a:ext cx="8784973" cy="3282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212976"/>
            <a:ext cx="8496942" cy="3425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39363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04864"/>
            <a:ext cx="8784972" cy="11283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04863"/>
            <a:ext cx="8784973" cy="1128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2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4507"/>
            <a:ext cx="8352928" cy="2014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824163"/>
            <a:ext cx="8352928" cy="2037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10276"/>
            <a:ext cx="8352928" cy="45019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708920"/>
            <a:ext cx="8784972" cy="7742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708919"/>
            <a:ext cx="8784973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3" y="2996952"/>
            <a:ext cx="8784973" cy="486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229200"/>
            <a:ext cx="8640960" cy="1451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437112"/>
            <a:ext cx="8640958" cy="14105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32656"/>
            <a:ext cx="8640960" cy="41346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152197"/>
            <a:ext cx="6864288" cy="2622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4664"/>
            <a:ext cx="6850878" cy="37475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635896" y="35482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132856"/>
            <a:ext cx="8784974" cy="12798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132856"/>
            <a:ext cx="8784973" cy="1279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4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87270"/>
            <a:ext cx="8496944" cy="4182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1099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0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348880"/>
            <a:ext cx="8784974" cy="10364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348880"/>
            <a:ext cx="8784973" cy="103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1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149080"/>
            <a:ext cx="8496944" cy="2519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45024"/>
            <a:ext cx="8496944" cy="17843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32656"/>
            <a:ext cx="8496944" cy="33258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0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4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348880"/>
            <a:ext cx="8784974" cy="14155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348880"/>
            <a:ext cx="8784973" cy="1415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2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77284"/>
            <a:ext cx="8640960" cy="37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516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0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84976" cy="148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132856"/>
            <a:ext cx="8784973" cy="1487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1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8352928" cy="321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476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7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14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916833"/>
            <a:ext cx="8784973" cy="148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270674"/>
            <a:ext cx="7344816" cy="1542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4928492"/>
            <a:ext cx="7344814" cy="1020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212976"/>
            <a:ext cx="7344816" cy="2099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332656"/>
            <a:ext cx="7344816" cy="37547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6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10388"/>
            <a:ext cx="7344816" cy="60149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1" y="510387"/>
            <a:ext cx="7344817" cy="6014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635896" y="35482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6921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916830"/>
            <a:ext cx="8784973" cy="115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3068958"/>
            <a:ext cx="8784973" cy="207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3276600"/>
            <a:ext cx="8784973" cy="332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4530452"/>
            <a:ext cx="7056782" cy="2282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085926"/>
            <a:ext cx="7056784" cy="2770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32656"/>
            <a:ext cx="7056784" cy="28561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44824"/>
            <a:ext cx="8784978" cy="20628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844823"/>
            <a:ext cx="8784973" cy="9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780928"/>
            <a:ext cx="8784973" cy="196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977926"/>
            <a:ext cx="8784973" cy="929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5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766992"/>
            <a:ext cx="6768752" cy="30463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404664"/>
            <a:ext cx="6768752" cy="356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3974300"/>
            <a:ext cx="6768752" cy="19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4786"/>
            <a:ext cx="8784976" cy="556650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454785"/>
            <a:ext cx="8784973" cy="5566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2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122928"/>
            <a:ext cx="8496940" cy="4474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76672"/>
            <a:ext cx="8496942" cy="37276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9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222811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916831"/>
            <a:ext cx="8784973" cy="2228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6336704" cy="330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3008"/>
            <a:ext cx="6336704" cy="329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784976" cy="115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2348880"/>
            <a:ext cx="878497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852936"/>
            <a:ext cx="8784973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3140968"/>
            <a:ext cx="8784973" cy="359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57238"/>
            <a:ext cx="8640958" cy="43121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1485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33508"/>
            <a:ext cx="8640960" cy="38638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9489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635896" y="35482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50897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692695"/>
            <a:ext cx="8784973" cy="50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5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4869160"/>
            <a:ext cx="6192686" cy="1942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221088"/>
            <a:ext cx="6192688" cy="1959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056218"/>
            <a:ext cx="6192688" cy="17409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397752"/>
            <a:ext cx="6192688" cy="33192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3730090"/>
            <a:ext cx="6192688" cy="707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656" y="4797152"/>
            <a:ext cx="6192688" cy="573936"/>
          </a:xfrm>
          <a:prstGeom prst="rect">
            <a:avLst/>
          </a:prstGeom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6" idx="3"/>
            <a:endCxn id="17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38573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086088"/>
            <a:ext cx="8784973" cy="974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060848"/>
            <a:ext cx="8784973" cy="179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3858790"/>
            <a:ext cx="8784973" cy="112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63716"/>
            <a:ext cx="8640958" cy="4549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3284984"/>
            <a:ext cx="8640956" cy="20217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28592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23445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700808"/>
            <a:ext cx="8784973" cy="2344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315436"/>
            <a:ext cx="6768752" cy="2497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5" y="5464128"/>
            <a:ext cx="6768750" cy="773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509120"/>
            <a:ext cx="6768752" cy="9650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73160"/>
            <a:ext cx="6768752" cy="29118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3284984"/>
            <a:ext cx="6768752" cy="1901184"/>
          </a:xfrm>
          <a:prstGeom prst="rect">
            <a:avLst/>
          </a:prstGeom>
        </p:spPr>
      </p:pic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29116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00807"/>
            <a:ext cx="8784974" cy="165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3" y="1865964"/>
            <a:ext cx="8784974" cy="2746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2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41168"/>
            <a:ext cx="604867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048672" cy="342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27594"/>
            <a:ext cx="6048672" cy="219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4976" cy="258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772816"/>
            <a:ext cx="8784973" cy="2583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40960" cy="46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3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0848"/>
            <a:ext cx="8784974" cy="20031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004188"/>
            <a:ext cx="8784974" cy="2059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4976" cy="217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772816"/>
            <a:ext cx="8784973" cy="2175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74158"/>
            <a:ext cx="5472608" cy="13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44530"/>
            <a:ext cx="5472608" cy="89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326"/>
            <a:ext cx="5472608" cy="253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472608" cy="324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84976" cy="14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1" y="2132856"/>
            <a:ext cx="8784973" cy="87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1" y="3012584"/>
            <a:ext cx="8784977" cy="561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8542"/>
            <a:ext cx="8496944" cy="370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347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8496944" cy="160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3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388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980728"/>
            <a:ext cx="8784973" cy="3885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6690"/>
            <a:ext cx="8784976" cy="418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242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3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84976" cy="107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2204864"/>
            <a:ext cx="8784973" cy="107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32384"/>
            <a:ext cx="8640960" cy="37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3318"/>
            <a:ext cx="8640960" cy="393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59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3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4976" cy="23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1772816"/>
            <a:ext cx="8784973" cy="116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2933666"/>
            <a:ext cx="8784976" cy="116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2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68668"/>
            <a:ext cx="8640960" cy="274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640960" cy="277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28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9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3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Prisms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6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1079</TotalTime>
  <Words>773</Words>
  <Application>Microsoft Office PowerPoint</Application>
  <PresentationFormat>On-screen Show (4:3)</PresentationFormat>
  <Paragraphs>349</Paragraphs>
  <Slides>102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7" baseType="lpstr">
      <vt:lpstr>Arial</vt:lpstr>
      <vt:lpstr>Calibri</vt:lpstr>
      <vt:lpstr>Calibri Light</vt:lpstr>
      <vt:lpstr>Comic Sans MS</vt:lpstr>
      <vt:lpstr>Theme1</vt:lpstr>
      <vt:lpstr>Prisms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711</cp:revision>
  <dcterms:created xsi:type="dcterms:W3CDTF">2014-02-21T20:01:10Z</dcterms:created>
  <dcterms:modified xsi:type="dcterms:W3CDTF">2020-11-07T22:21:57Z</dcterms:modified>
</cp:coreProperties>
</file>