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77180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771800" y="3291597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771800" y="386766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43622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436224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436224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50" y="6522704"/>
            <a:ext cx="1278862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1856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8640960" cy="355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447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117636"/>
            <a:ext cx="6821488" cy="225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692696"/>
            <a:ext cx="8640962" cy="18759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692697"/>
            <a:ext cx="8640958" cy="187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117635"/>
            <a:ext cx="6821488" cy="2255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93954"/>
            <a:ext cx="8640956" cy="4719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80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613154"/>
            <a:ext cx="8640964" cy="46880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613153"/>
            <a:ext cx="8640958" cy="4688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22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3" y="836712"/>
            <a:ext cx="7666434" cy="33123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38783" y="836711"/>
            <a:ext cx="7700901" cy="331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8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43840"/>
            <a:ext cx="8640956" cy="516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574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1 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1869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222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22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1 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7" idx="3"/>
            <a:endCxn id="2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39914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18700"/>
            <a:ext cx="8640956" cy="429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429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0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38294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291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2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40314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581080"/>
            <a:ext cx="6912768" cy="32322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36778"/>
            <a:ext cx="6912768" cy="4100334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9960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836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3356992"/>
            <a:ext cx="8640958" cy="68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63589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Specimen Set </a:t>
            </a:r>
            <a:r>
              <a:rPr lang="en-GB" sz="1400" b="1" dirty="0" smtClean="0">
                <a:latin typeface="Comic Sans MS" panose="030F0702030302020204" pitchFamily="66" charset="0"/>
              </a:rPr>
              <a:t>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2342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11952"/>
            <a:ext cx="8640960" cy="4457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0442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7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495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56792"/>
            <a:ext cx="8640958" cy="24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cxnSp>
        <p:nvCxnSpPr>
          <p:cNvPr id="11" name="Straight Arrow Connector 10"/>
          <p:cNvCxnSpPr>
            <a:stCxn id="18" idx="3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6358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31683</TotalTime>
  <Words>109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Theme1</vt:lpstr>
      <vt:lpstr>Prisms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2829</cp:revision>
  <cp:lastPrinted>2019-03-09T08:19:56Z</cp:lastPrinted>
  <dcterms:created xsi:type="dcterms:W3CDTF">2014-02-21T20:01:10Z</dcterms:created>
  <dcterms:modified xsi:type="dcterms:W3CDTF">2020-11-10T15:39:22Z</dcterms:modified>
</cp:coreProperties>
</file>