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127" r:id="rId3"/>
    <p:sldId id="2128" r:id="rId4"/>
    <p:sldId id="2129" r:id="rId5"/>
    <p:sldId id="2111" r:id="rId6"/>
    <p:sldId id="2112" r:id="rId7"/>
    <p:sldId id="2113" r:id="rId8"/>
    <p:sldId id="2889" r:id="rId9"/>
    <p:sldId id="2890" r:id="rId10"/>
    <p:sldId id="2892" r:id="rId11"/>
    <p:sldId id="2891" r:id="rId12"/>
    <p:sldId id="2053" r:id="rId13"/>
    <p:sldId id="2054" r:id="rId14"/>
    <p:sldId id="2063" r:id="rId15"/>
    <p:sldId id="2916" r:id="rId16"/>
    <p:sldId id="2917" r:id="rId17"/>
    <p:sldId id="2354" r:id="rId18"/>
    <p:sldId id="2355" r:id="rId19"/>
    <p:sldId id="2356" r:id="rId20"/>
    <p:sldId id="2361" r:id="rId21"/>
    <p:sldId id="2362" r:id="rId22"/>
    <p:sldId id="2367" r:id="rId23"/>
    <p:sldId id="2368" r:id="rId24"/>
    <p:sldId id="2375" r:id="rId25"/>
    <p:sldId id="2376" r:id="rId26"/>
    <p:sldId id="2379" r:id="rId27"/>
    <p:sldId id="2380" r:id="rId28"/>
    <p:sldId id="2388" r:id="rId29"/>
    <p:sldId id="2389" r:id="rId30"/>
    <p:sldId id="2407" r:id="rId31"/>
    <p:sldId id="2408" r:id="rId32"/>
    <p:sldId id="2413" r:id="rId33"/>
    <p:sldId id="2414" r:id="rId34"/>
    <p:sldId id="2423" r:id="rId35"/>
    <p:sldId id="2424" r:id="rId36"/>
    <p:sldId id="2428" r:id="rId37"/>
    <p:sldId id="2429" r:id="rId38"/>
    <p:sldId id="2440" r:id="rId39"/>
    <p:sldId id="2441" r:id="rId40"/>
    <p:sldId id="2442" r:id="rId41"/>
    <p:sldId id="2447" r:id="rId42"/>
    <p:sldId id="2448" r:id="rId43"/>
    <p:sldId id="2463" r:id="rId44"/>
    <p:sldId id="2464" r:id="rId45"/>
    <p:sldId id="2468" r:id="rId46"/>
    <p:sldId id="2469" r:id="rId47"/>
    <p:sldId id="2476" r:id="rId48"/>
    <p:sldId id="2477" r:id="rId49"/>
    <p:sldId id="2486" r:id="rId50"/>
    <p:sldId id="2487" r:id="rId51"/>
    <p:sldId id="2500" r:id="rId52"/>
    <p:sldId id="2501" r:id="rId53"/>
    <p:sldId id="2505" r:id="rId54"/>
    <p:sldId id="2506" r:id="rId55"/>
    <p:sldId id="2507" r:id="rId56"/>
    <p:sldId id="2514" r:id="rId57"/>
    <p:sldId id="2516" r:id="rId58"/>
    <p:sldId id="2526" r:id="rId59"/>
    <p:sldId id="2527" r:id="rId60"/>
    <p:sldId id="2549" r:id="rId61"/>
    <p:sldId id="2550" r:id="rId62"/>
    <p:sldId id="2551" r:id="rId63"/>
    <p:sldId id="2555" r:id="rId64"/>
    <p:sldId id="2556" r:id="rId65"/>
    <p:sldId id="2557" r:id="rId66"/>
    <p:sldId id="2570" r:id="rId67"/>
    <p:sldId id="2571" r:id="rId68"/>
    <p:sldId id="2576" r:id="rId69"/>
    <p:sldId id="2577" r:id="rId70"/>
    <p:sldId id="2584" r:id="rId71"/>
    <p:sldId id="2585" r:id="rId72"/>
    <p:sldId id="2593" r:id="rId73"/>
    <p:sldId id="2594" r:id="rId74"/>
    <p:sldId id="2603" r:id="rId75"/>
    <p:sldId id="2604" r:id="rId76"/>
    <p:sldId id="2618" r:id="rId77"/>
    <p:sldId id="2619" r:id="rId78"/>
    <p:sldId id="2620" r:id="rId79"/>
    <p:sldId id="2627" r:id="rId80"/>
    <p:sldId id="2628" r:id="rId81"/>
    <p:sldId id="2629" r:id="rId82"/>
    <p:sldId id="2640" r:id="rId83"/>
    <p:sldId id="2641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99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8.xml"/><Relationship Id="rId18" Type="http://schemas.openxmlformats.org/officeDocument/2006/relationships/slide" Target="slide49.xml"/><Relationship Id="rId26" Type="http://schemas.openxmlformats.org/officeDocument/2006/relationships/slide" Target="slide68.xml"/><Relationship Id="rId3" Type="http://schemas.openxmlformats.org/officeDocument/2006/relationships/slide" Target="slide1.xml"/><Relationship Id="rId21" Type="http://schemas.openxmlformats.org/officeDocument/2006/relationships/slide" Target="slide56.xml"/><Relationship Id="rId7" Type="http://schemas.openxmlformats.org/officeDocument/2006/relationships/slide" Target="slide26.xml"/><Relationship Id="rId12" Type="http://schemas.openxmlformats.org/officeDocument/2006/relationships/slide" Target="slide36.xml"/><Relationship Id="rId17" Type="http://schemas.openxmlformats.org/officeDocument/2006/relationships/slide" Target="slide47.xml"/><Relationship Id="rId25" Type="http://schemas.openxmlformats.org/officeDocument/2006/relationships/slide" Target="slide66.xml"/><Relationship Id="rId2" Type="http://schemas.openxmlformats.org/officeDocument/2006/relationships/slide" Target="slide18.xml"/><Relationship Id="rId16" Type="http://schemas.openxmlformats.org/officeDocument/2006/relationships/slide" Target="slide45.xml"/><Relationship Id="rId20" Type="http://schemas.openxmlformats.org/officeDocument/2006/relationships/slide" Target="slide53.xml"/><Relationship Id="rId29" Type="http://schemas.openxmlformats.org/officeDocument/2006/relationships/slide" Target="slide7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34.xml"/><Relationship Id="rId24" Type="http://schemas.openxmlformats.org/officeDocument/2006/relationships/slide" Target="slide63.xml"/><Relationship Id="rId32" Type="http://schemas.openxmlformats.org/officeDocument/2006/relationships/slide" Target="slide82.xml"/><Relationship Id="rId5" Type="http://schemas.openxmlformats.org/officeDocument/2006/relationships/slide" Target="slide22.xml"/><Relationship Id="rId15" Type="http://schemas.openxmlformats.org/officeDocument/2006/relationships/slide" Target="slide43.xml"/><Relationship Id="rId23" Type="http://schemas.openxmlformats.org/officeDocument/2006/relationships/slide" Target="slide60.xml"/><Relationship Id="rId28" Type="http://schemas.openxmlformats.org/officeDocument/2006/relationships/slide" Target="slide72.xml"/><Relationship Id="rId10" Type="http://schemas.openxmlformats.org/officeDocument/2006/relationships/slide" Target="slide32.xml"/><Relationship Id="rId19" Type="http://schemas.openxmlformats.org/officeDocument/2006/relationships/slide" Target="slide51.xml"/><Relationship Id="rId31" Type="http://schemas.openxmlformats.org/officeDocument/2006/relationships/slide" Target="slide79.xml"/><Relationship Id="rId4" Type="http://schemas.openxmlformats.org/officeDocument/2006/relationships/slide" Target="slide20.xml"/><Relationship Id="rId9" Type="http://schemas.openxmlformats.org/officeDocument/2006/relationships/slide" Target="slide30.xml"/><Relationship Id="rId14" Type="http://schemas.openxmlformats.org/officeDocument/2006/relationships/slide" Target="slide41.xml"/><Relationship Id="rId22" Type="http://schemas.openxmlformats.org/officeDocument/2006/relationships/slide" Target="slide58.xml"/><Relationship Id="rId27" Type="http://schemas.openxmlformats.org/officeDocument/2006/relationships/slide" Target="slide70.xml"/><Relationship Id="rId30" Type="http://schemas.openxmlformats.org/officeDocument/2006/relationships/slide" Target="slide7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755316" y="476672"/>
            <a:ext cx="1741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Power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6156176" y="1988776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  <a:endParaRPr lang="en-GB" b="1" dirty="0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899592" y="1988840"/>
            <a:ext cx="1296144" cy="576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  <a:endParaRPr lang="en-GB" b="1" dirty="0"/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899592" y="2636912"/>
            <a:ext cx="1296144" cy="576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</a:t>
            </a:r>
            <a:endParaRPr lang="en-GB" b="1" dirty="0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07504" y="34293"/>
            <a:ext cx="2088232" cy="370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899592" y="3285048"/>
            <a:ext cx="1296144" cy="576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2019</a:t>
            </a:r>
            <a:endParaRPr lang="en-GB" b="1" dirty="0"/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6156176" y="2636912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2019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548680"/>
            <a:ext cx="8352926" cy="49517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536" y="2636912"/>
            <a:ext cx="8352928" cy="2863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95536" y="529110"/>
            <a:ext cx="8352928" cy="2107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5" y="5877272"/>
            <a:ext cx="1299393" cy="86409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42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63" y="143888"/>
            <a:ext cx="7263074" cy="6302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0463" y="143888"/>
            <a:ext cx="7263074" cy="2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940463" y="2441320"/>
            <a:ext cx="7263074" cy="4005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81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476672"/>
            <a:ext cx="8208912" cy="54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7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84976" cy="53989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404664"/>
            <a:ext cx="8784976" cy="2232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79512" y="2636912"/>
            <a:ext cx="8784976" cy="316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0482" y="5838956"/>
            <a:ext cx="1465294" cy="974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08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836712"/>
            <a:ext cx="8640956" cy="41416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836712"/>
            <a:ext cx="864095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51521" y="2564904"/>
            <a:ext cx="8640958" cy="2413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3278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0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82" y="461304"/>
            <a:ext cx="7009836" cy="628006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139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54671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404664"/>
            <a:ext cx="8496944" cy="1800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23528" y="2204864"/>
            <a:ext cx="849694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4005064"/>
            <a:ext cx="8496944" cy="1866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376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354245" y="571327"/>
            <a:ext cx="4305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Old Spec Power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115616" y="1556792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2002</a:t>
            </a:r>
            <a:endParaRPr lang="en-GB" b="1" dirty="0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07504" y="34293"/>
            <a:ext cx="2088232" cy="370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115616" y="2204928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2002</a:t>
            </a:r>
            <a:endParaRPr lang="en-GB" b="1" dirty="0"/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1115616" y="2853000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2003</a:t>
            </a:r>
            <a:endParaRPr lang="en-GB" b="1" dirty="0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1115616" y="3501072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2003</a:t>
            </a:r>
            <a:endParaRPr lang="en-GB" b="1" dirty="0"/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1115616" y="4149080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2004</a:t>
            </a:r>
            <a:endParaRPr lang="en-GB" b="1" dirty="0"/>
          </a:p>
        </p:txBody>
      </p:sp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1115616" y="4797216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2004</a:t>
            </a:r>
            <a:endParaRPr lang="en-GB" b="1" dirty="0"/>
          </a:p>
        </p:txBody>
      </p:sp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1115616" y="5445288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2005</a:t>
            </a:r>
            <a:endParaRPr lang="en-GB" b="1" dirty="0"/>
          </a:p>
        </p:txBody>
      </p:sp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2483768" y="1556792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2005</a:t>
            </a:r>
            <a:endParaRPr lang="en-GB" b="1" dirty="0"/>
          </a:p>
        </p:txBody>
      </p:sp>
      <p:sp>
        <p:nvSpPr>
          <p:cNvPr id="15" name="Rectangle 14">
            <a:hlinkClick r:id="rId11" action="ppaction://hlinksldjump"/>
          </p:cNvPr>
          <p:cNvSpPr/>
          <p:nvPr/>
        </p:nvSpPr>
        <p:spPr>
          <a:xfrm>
            <a:off x="2483768" y="2204864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</a:t>
            </a:r>
            <a:endParaRPr lang="en-GB" b="1" dirty="0"/>
          </a:p>
        </p:txBody>
      </p:sp>
      <p:sp>
        <p:nvSpPr>
          <p:cNvPr id="16" name="Rectangle 15">
            <a:hlinkClick r:id="rId12" action="ppaction://hlinksldjump"/>
          </p:cNvPr>
          <p:cNvSpPr/>
          <p:nvPr/>
        </p:nvSpPr>
        <p:spPr>
          <a:xfrm>
            <a:off x="2483768" y="2853000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2006</a:t>
            </a:r>
            <a:endParaRPr lang="en-GB" b="1" dirty="0"/>
          </a:p>
        </p:txBody>
      </p:sp>
      <p:sp>
        <p:nvSpPr>
          <p:cNvPr id="17" name="Rectangle 16">
            <a:hlinkClick r:id="rId13" action="ppaction://hlinksldjump"/>
          </p:cNvPr>
          <p:cNvSpPr/>
          <p:nvPr/>
        </p:nvSpPr>
        <p:spPr>
          <a:xfrm>
            <a:off x="2483768" y="3501072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</a:t>
            </a:r>
            <a:endParaRPr lang="en-GB" b="1" dirty="0"/>
          </a:p>
        </p:txBody>
      </p:sp>
      <p:sp>
        <p:nvSpPr>
          <p:cNvPr id="18" name="Rectangle 17">
            <a:hlinkClick r:id="rId14" action="ppaction://hlinksldjump"/>
          </p:cNvPr>
          <p:cNvSpPr/>
          <p:nvPr/>
        </p:nvSpPr>
        <p:spPr>
          <a:xfrm>
            <a:off x="2483768" y="4149144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2007</a:t>
            </a:r>
            <a:endParaRPr lang="en-GB" b="1" dirty="0"/>
          </a:p>
        </p:txBody>
      </p:sp>
      <p:sp>
        <p:nvSpPr>
          <p:cNvPr id="21" name="Rectangle 20">
            <a:hlinkClick r:id="rId15" action="ppaction://hlinksldjump"/>
          </p:cNvPr>
          <p:cNvSpPr/>
          <p:nvPr/>
        </p:nvSpPr>
        <p:spPr>
          <a:xfrm>
            <a:off x="2483768" y="4797216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</a:t>
            </a:r>
            <a:endParaRPr lang="en-GB" b="1" dirty="0"/>
          </a:p>
        </p:txBody>
      </p:sp>
      <p:sp>
        <p:nvSpPr>
          <p:cNvPr id="22" name="Rectangle 21">
            <a:hlinkClick r:id="rId16" action="ppaction://hlinksldjump"/>
          </p:cNvPr>
          <p:cNvSpPr/>
          <p:nvPr/>
        </p:nvSpPr>
        <p:spPr>
          <a:xfrm>
            <a:off x="2483768" y="5445288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2008</a:t>
            </a:r>
            <a:endParaRPr lang="en-GB" b="1" dirty="0"/>
          </a:p>
        </p:txBody>
      </p:sp>
      <p:sp>
        <p:nvSpPr>
          <p:cNvPr id="23" name="Rectangle 22">
            <a:hlinkClick r:id="rId17" action="ppaction://hlinksldjump"/>
          </p:cNvPr>
          <p:cNvSpPr/>
          <p:nvPr/>
        </p:nvSpPr>
        <p:spPr>
          <a:xfrm>
            <a:off x="3851920" y="1556792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</a:t>
            </a:r>
            <a:endParaRPr lang="en-GB" b="1" dirty="0"/>
          </a:p>
        </p:txBody>
      </p:sp>
      <p:sp>
        <p:nvSpPr>
          <p:cNvPr id="24" name="Rectangle 23">
            <a:hlinkClick r:id="rId18" action="ppaction://hlinksldjump"/>
          </p:cNvPr>
          <p:cNvSpPr/>
          <p:nvPr/>
        </p:nvSpPr>
        <p:spPr>
          <a:xfrm>
            <a:off x="3851920" y="2204864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2009</a:t>
            </a:r>
            <a:endParaRPr lang="en-GB" b="1" dirty="0"/>
          </a:p>
        </p:txBody>
      </p:sp>
      <p:sp>
        <p:nvSpPr>
          <p:cNvPr id="25" name="Rectangle 24">
            <a:hlinkClick r:id="rId19" action="ppaction://hlinksldjump"/>
          </p:cNvPr>
          <p:cNvSpPr/>
          <p:nvPr/>
        </p:nvSpPr>
        <p:spPr>
          <a:xfrm>
            <a:off x="3851920" y="2853000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</a:t>
            </a:r>
            <a:endParaRPr lang="en-GB" b="1" dirty="0"/>
          </a:p>
        </p:txBody>
      </p:sp>
      <p:sp>
        <p:nvSpPr>
          <p:cNvPr id="26" name="Rectangle 25">
            <a:hlinkClick r:id="rId20" action="ppaction://hlinksldjump"/>
          </p:cNvPr>
          <p:cNvSpPr/>
          <p:nvPr/>
        </p:nvSpPr>
        <p:spPr>
          <a:xfrm>
            <a:off x="3851920" y="3501072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</a:t>
            </a:r>
            <a:endParaRPr lang="en-GB" b="1" dirty="0"/>
          </a:p>
        </p:txBody>
      </p:sp>
      <p:sp>
        <p:nvSpPr>
          <p:cNvPr id="27" name="Rectangle 26">
            <a:hlinkClick r:id="rId21" action="ppaction://hlinksldjump"/>
          </p:cNvPr>
          <p:cNvSpPr/>
          <p:nvPr/>
        </p:nvSpPr>
        <p:spPr>
          <a:xfrm>
            <a:off x="3851920" y="4149144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2011</a:t>
            </a:r>
            <a:endParaRPr lang="en-GB" b="1" dirty="0"/>
          </a:p>
        </p:txBody>
      </p:sp>
      <p:sp>
        <p:nvSpPr>
          <p:cNvPr id="28" name="Rectangle 27">
            <a:hlinkClick r:id="rId22" action="ppaction://hlinksldjump"/>
          </p:cNvPr>
          <p:cNvSpPr/>
          <p:nvPr/>
        </p:nvSpPr>
        <p:spPr>
          <a:xfrm>
            <a:off x="3851920" y="4797216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2011</a:t>
            </a:r>
            <a:endParaRPr lang="en-GB" b="1" dirty="0"/>
          </a:p>
        </p:txBody>
      </p:sp>
      <p:sp>
        <p:nvSpPr>
          <p:cNvPr id="29" name="Rectangle 28">
            <a:hlinkClick r:id="rId23" action="ppaction://hlinksldjump"/>
          </p:cNvPr>
          <p:cNvSpPr/>
          <p:nvPr/>
        </p:nvSpPr>
        <p:spPr>
          <a:xfrm>
            <a:off x="3851920" y="5445288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2012</a:t>
            </a:r>
            <a:endParaRPr lang="en-GB" b="1" dirty="0"/>
          </a:p>
        </p:txBody>
      </p:sp>
      <p:sp>
        <p:nvSpPr>
          <p:cNvPr id="30" name="Rectangle 29">
            <a:hlinkClick r:id="rId24" action="ppaction://hlinksldjump"/>
          </p:cNvPr>
          <p:cNvSpPr/>
          <p:nvPr/>
        </p:nvSpPr>
        <p:spPr>
          <a:xfrm>
            <a:off x="5220072" y="1556792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2013</a:t>
            </a:r>
            <a:endParaRPr lang="en-GB" b="1" dirty="0"/>
          </a:p>
        </p:txBody>
      </p:sp>
      <p:sp>
        <p:nvSpPr>
          <p:cNvPr id="31" name="Rectangle 30">
            <a:hlinkClick r:id="rId25" action="ppaction://hlinksldjump"/>
          </p:cNvPr>
          <p:cNvSpPr/>
          <p:nvPr/>
        </p:nvSpPr>
        <p:spPr>
          <a:xfrm>
            <a:off x="5220072" y="2204928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 (R)</a:t>
            </a:r>
            <a:endParaRPr lang="en-GB" b="1" dirty="0"/>
          </a:p>
        </p:txBody>
      </p:sp>
      <p:sp>
        <p:nvSpPr>
          <p:cNvPr id="32" name="Rectangle 31">
            <a:hlinkClick r:id="rId26" action="ppaction://hlinksldjump"/>
          </p:cNvPr>
          <p:cNvSpPr/>
          <p:nvPr/>
        </p:nvSpPr>
        <p:spPr>
          <a:xfrm>
            <a:off x="5220072" y="2853000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</a:t>
            </a:r>
            <a:endParaRPr lang="en-GB" b="1" dirty="0"/>
          </a:p>
        </p:txBody>
      </p:sp>
      <p:sp>
        <p:nvSpPr>
          <p:cNvPr id="33" name="Rectangle 32">
            <a:hlinkClick r:id="rId27" action="ppaction://hlinksldjump"/>
          </p:cNvPr>
          <p:cNvSpPr/>
          <p:nvPr/>
        </p:nvSpPr>
        <p:spPr>
          <a:xfrm>
            <a:off x="5220072" y="3501072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 (R)</a:t>
            </a:r>
            <a:endParaRPr lang="en-GB" b="1" dirty="0"/>
          </a:p>
        </p:txBody>
      </p:sp>
      <p:sp>
        <p:nvSpPr>
          <p:cNvPr id="34" name="Rectangle 33">
            <a:hlinkClick r:id="rId28" action="ppaction://hlinksldjump"/>
          </p:cNvPr>
          <p:cNvSpPr/>
          <p:nvPr/>
        </p:nvSpPr>
        <p:spPr>
          <a:xfrm>
            <a:off x="5220072" y="4149144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2015</a:t>
            </a:r>
            <a:endParaRPr lang="en-GB" b="1" dirty="0"/>
          </a:p>
        </p:txBody>
      </p:sp>
      <p:sp>
        <p:nvSpPr>
          <p:cNvPr id="35" name="Rectangle 34">
            <a:hlinkClick r:id="rId29" action="ppaction://hlinksldjump"/>
          </p:cNvPr>
          <p:cNvSpPr/>
          <p:nvPr/>
        </p:nvSpPr>
        <p:spPr>
          <a:xfrm>
            <a:off x="5220072" y="4797216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</a:t>
            </a:r>
            <a:endParaRPr lang="en-GB" b="1" dirty="0"/>
          </a:p>
        </p:txBody>
      </p:sp>
      <p:sp>
        <p:nvSpPr>
          <p:cNvPr id="36" name="Rectangle 35">
            <a:hlinkClick r:id="rId30" action="ppaction://hlinksldjump"/>
          </p:cNvPr>
          <p:cNvSpPr/>
          <p:nvPr/>
        </p:nvSpPr>
        <p:spPr>
          <a:xfrm>
            <a:off x="5220072" y="5445288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2017</a:t>
            </a:r>
            <a:endParaRPr lang="en-GB" b="1" dirty="0"/>
          </a:p>
        </p:txBody>
      </p:sp>
      <p:sp>
        <p:nvSpPr>
          <p:cNvPr id="37" name="Rectangle 36">
            <a:hlinkClick r:id="rId31" action="ppaction://hlinksldjump"/>
          </p:cNvPr>
          <p:cNvSpPr/>
          <p:nvPr/>
        </p:nvSpPr>
        <p:spPr>
          <a:xfrm>
            <a:off x="6588224" y="1556792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2018</a:t>
            </a:r>
            <a:endParaRPr lang="en-GB" b="1" dirty="0"/>
          </a:p>
        </p:txBody>
      </p:sp>
      <p:sp>
        <p:nvSpPr>
          <p:cNvPr id="38" name="Rectangle 37">
            <a:hlinkClick r:id="rId32" action="ppaction://hlinksldjump"/>
          </p:cNvPr>
          <p:cNvSpPr/>
          <p:nvPr/>
        </p:nvSpPr>
        <p:spPr>
          <a:xfrm>
            <a:off x="6588224" y="2204928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2323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2002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55" y="476672"/>
            <a:ext cx="7952890" cy="545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11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4976" cy="385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908720"/>
            <a:ext cx="878497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2002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79512" y="2996952"/>
            <a:ext cx="878497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79512" y="4293096"/>
            <a:ext cx="8784976" cy="47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9586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36712"/>
            <a:ext cx="8496944" cy="427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5078"/>
            <a:ext cx="7200800" cy="618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2002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524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3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40960" cy="250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520" y="1844824"/>
            <a:ext cx="86409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2002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51520" y="3356992"/>
            <a:ext cx="8640960" cy="995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316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960" cy="372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0960" cy="296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520" y="1556792"/>
            <a:ext cx="864096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51520" y="2780928"/>
            <a:ext cx="8640960" cy="792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51520" y="3573016"/>
            <a:ext cx="8640960" cy="948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223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1568"/>
            <a:ext cx="7632848" cy="594574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17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4664"/>
            <a:ext cx="8640958" cy="52928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404664"/>
            <a:ext cx="864096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51520" y="1772816"/>
            <a:ext cx="864096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51520" y="3429000"/>
            <a:ext cx="86409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20" y="3789040"/>
            <a:ext cx="8640960" cy="1943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0421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2004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628800"/>
            <a:ext cx="8496944" cy="19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1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16141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1772816"/>
            <a:ext cx="8640960" cy="161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2004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73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24744"/>
            <a:ext cx="8640960" cy="32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40960" cy="34109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1196752"/>
            <a:ext cx="864096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3140968"/>
            <a:ext cx="8640960" cy="1466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59487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85212"/>
            <a:ext cx="8496942" cy="36119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9" y="2492896"/>
            <a:ext cx="849694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23529" y="1185212"/>
            <a:ext cx="8496942" cy="1307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021288"/>
            <a:ext cx="1152128" cy="766165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7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90400"/>
            <a:ext cx="8064896" cy="594691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2005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5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640960" cy="446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764704"/>
            <a:ext cx="86409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2005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1772816"/>
            <a:ext cx="8640960" cy="958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51520" y="2730960"/>
            <a:ext cx="8640960" cy="842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251520" y="3573016"/>
            <a:ext cx="8640960" cy="112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51520" y="4702088"/>
            <a:ext cx="8640960" cy="531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4245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36712"/>
            <a:ext cx="8496944" cy="369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9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34513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980728"/>
            <a:ext cx="864096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2564904"/>
            <a:ext cx="8640960" cy="1867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12340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980728"/>
            <a:ext cx="8352926" cy="36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62012"/>
            <a:ext cx="8640958" cy="3475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962012"/>
            <a:ext cx="8640960" cy="145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2420888"/>
            <a:ext cx="864096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880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327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2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640960" cy="24601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1556792"/>
            <a:ext cx="86409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2420888"/>
            <a:ext cx="8640960" cy="1596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031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980728"/>
            <a:ext cx="849694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685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522466"/>
            <a:ext cx="8640960" cy="2474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2996952"/>
            <a:ext cx="8640960" cy="2237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959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122414"/>
            <a:ext cx="7344816" cy="26131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99591" y="2122414"/>
            <a:ext cx="7344817" cy="1090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899591" y="3212976"/>
            <a:ext cx="7344817" cy="154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1375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08720"/>
            <a:ext cx="5760640" cy="40796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691680" y="908720"/>
            <a:ext cx="5760640" cy="407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General notes and Alternatives for 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456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754154"/>
            <a:ext cx="8496944" cy="18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9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640960" cy="27778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1412776"/>
            <a:ext cx="864096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20" y="2996952"/>
            <a:ext cx="8640960" cy="1193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3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908720"/>
            <a:ext cx="8496942" cy="39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960" cy="46237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692696"/>
            <a:ext cx="864096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20" y="1916832"/>
            <a:ext cx="8640960" cy="3399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193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677992"/>
            <a:ext cx="8496942" cy="16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700808"/>
            <a:ext cx="8352926" cy="19201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1700808"/>
            <a:ext cx="8352927" cy="192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785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484784"/>
            <a:ext cx="8352928" cy="21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8352928" cy="22260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1556792"/>
            <a:ext cx="8352927" cy="2226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396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836712"/>
            <a:ext cx="8352928" cy="40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0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548680"/>
            <a:ext cx="8496942" cy="52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1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8352928" cy="24833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1556792"/>
            <a:ext cx="8352927" cy="987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2544098"/>
            <a:ext cx="8352927" cy="1495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3388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893324"/>
            <a:ext cx="8640958" cy="40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8352928" cy="43256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908720"/>
            <a:ext cx="8352927" cy="1413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2321914"/>
            <a:ext cx="8352927" cy="2912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0707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36712"/>
            <a:ext cx="8496944" cy="396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8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352928" cy="38871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908720"/>
            <a:ext cx="8352927" cy="3959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69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908720"/>
            <a:ext cx="8352926" cy="44387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908720"/>
            <a:ext cx="8352927" cy="443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03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268760"/>
            <a:ext cx="8352926" cy="322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908720"/>
            <a:ext cx="8352926" cy="31488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2204864"/>
            <a:ext cx="8352927" cy="1852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908720"/>
            <a:ext cx="8352927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3734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700808"/>
            <a:ext cx="8496944" cy="19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1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8352928" cy="432636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764704"/>
            <a:ext cx="8352927" cy="4326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11098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784976" cy="5154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543154"/>
            <a:ext cx="8784976" cy="206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79512" y="2605482"/>
            <a:ext cx="8784976" cy="3097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8463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38615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21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8352928" cy="500722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594474"/>
            <a:ext cx="8352927" cy="1682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2276872"/>
            <a:ext cx="8352927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95536" y="4077072"/>
            <a:ext cx="8352927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95536" y="5013176"/>
            <a:ext cx="8352927" cy="640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154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916832"/>
            <a:ext cx="8352926" cy="18126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1916832"/>
            <a:ext cx="8352927" cy="1812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667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764704"/>
            <a:ext cx="8496942" cy="414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5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980728"/>
            <a:ext cx="8352926" cy="35278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980728"/>
            <a:ext cx="8352927" cy="3527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85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32656"/>
            <a:ext cx="8352926" cy="53989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332656"/>
            <a:ext cx="8352927" cy="539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129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980728"/>
            <a:ext cx="8352928" cy="326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2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352928" cy="259438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1484784"/>
            <a:ext cx="8352927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95536" y="2852936"/>
            <a:ext cx="8352927" cy="1226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3708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762876"/>
            <a:ext cx="8496944" cy="439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6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8352928" cy="454067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764704"/>
            <a:ext cx="8352927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95536" y="3789040"/>
            <a:ext cx="8352927" cy="1516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3163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8640"/>
            <a:ext cx="7488832" cy="62570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59" y="188640"/>
            <a:ext cx="7488833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611559" y="2852936"/>
            <a:ext cx="7488833" cy="359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9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(R)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959094"/>
            <a:ext cx="8208912" cy="42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7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724284"/>
            <a:ext cx="8352926" cy="479294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(R)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724184"/>
            <a:ext cx="8352927" cy="184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95536" y="2564904"/>
            <a:ext cx="8352927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2470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628800"/>
            <a:ext cx="8352926" cy="28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916832"/>
            <a:ext cx="8352926" cy="206577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1916832"/>
            <a:ext cx="8352927" cy="2065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541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208912" cy="59156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47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3" y="92488"/>
            <a:ext cx="6867094" cy="667302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138453" y="92488"/>
            <a:ext cx="6867094" cy="3552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138453" y="3645024"/>
            <a:ext cx="6867094" cy="3120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415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6672"/>
            <a:ext cx="7776864" cy="567834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33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40744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974398"/>
            <a:ext cx="8496944" cy="408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98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20688"/>
            <a:ext cx="8496942" cy="48505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558338"/>
            <a:ext cx="8496944" cy="2510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3528" y="3068960"/>
            <a:ext cx="8496944" cy="2402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42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692696"/>
            <a:ext cx="8352928" cy="42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552897"/>
            <a:ext cx="8352928" cy="454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42457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875104"/>
            <a:ext cx="8496944" cy="4279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02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387250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980728"/>
            <a:ext cx="8496944" cy="3872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535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628800"/>
            <a:ext cx="8352928" cy="271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359925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980728"/>
            <a:ext cx="8496944" cy="3599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28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8352928" cy="56662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536" y="2725828"/>
            <a:ext cx="8352928" cy="3345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95536" y="369332"/>
            <a:ext cx="8352928" cy="2356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5" y="5877272"/>
            <a:ext cx="1299393" cy="86409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54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8961</TotalTime>
  <Words>352</Words>
  <Application>Microsoft Office PowerPoint</Application>
  <PresentationFormat>On-screen Show (4:3)</PresentationFormat>
  <Paragraphs>207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8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859</cp:revision>
  <dcterms:created xsi:type="dcterms:W3CDTF">2014-02-21T20:01:10Z</dcterms:created>
  <dcterms:modified xsi:type="dcterms:W3CDTF">2020-10-30T20:40:59Z</dcterms:modified>
</cp:coreProperties>
</file>