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Pie Charts</a:t>
            </a:r>
          </a:p>
        </p:txBody>
      </p:sp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4140080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4140080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1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476672"/>
            <a:ext cx="6624736" cy="5723456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3" idx="3"/>
            <a:endCxn id="23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0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144" y="364108"/>
            <a:ext cx="6401320" cy="5801196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347144" y="364108"/>
            <a:ext cx="6401320" cy="5801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pic>
        <p:nvPicPr>
          <p:cNvPr id="12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6" idx="3"/>
            <a:endCxn id="22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6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372284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548680"/>
            <a:ext cx="7296150" cy="495300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923926" y="548679"/>
            <a:ext cx="729615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  <a:r>
              <a:rPr lang="en-GB" sz="1400" b="1" dirty="0" smtClean="0">
                <a:latin typeface="Comic Sans MS" panose="030F0702030302020204" pitchFamily="66" charset="0"/>
              </a:rPr>
              <a:t>Alternative &amp; notes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20" idx="3"/>
            <a:endCxn id="18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39401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10" y="548680"/>
            <a:ext cx="6955380" cy="6244662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3" idx="3"/>
            <a:endCxn id="23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453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589" y="548680"/>
            <a:ext cx="5382822" cy="4896546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880588" y="548679"/>
            <a:ext cx="5382823" cy="4896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3" idx="3"/>
            <a:endCxn id="11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  <p:pic>
        <p:nvPicPr>
          <p:cNvPr id="1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010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93" y="546886"/>
            <a:ext cx="4976814" cy="4610306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083593" y="546885"/>
            <a:ext cx="4976814" cy="46103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  <a:r>
              <a:rPr lang="en-GB" sz="1400" b="1" dirty="0" smtClean="0">
                <a:latin typeface="Comic Sans MS" panose="030F0702030302020204" pitchFamily="66" charset="0"/>
              </a:rPr>
              <a:t>Alternative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3" idx="3"/>
            <a:endCxn id="11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  <p:pic>
        <p:nvPicPr>
          <p:cNvPr id="1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100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412776"/>
            <a:ext cx="8064896" cy="3475834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539552" y="1412775"/>
            <a:ext cx="8064896" cy="347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  <a:r>
              <a:rPr lang="en-GB" sz="1400" b="1" dirty="0" smtClean="0">
                <a:latin typeface="Comic Sans MS" panose="030F0702030302020204" pitchFamily="66" charset="0"/>
              </a:rPr>
              <a:t>notes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22007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3" idx="3"/>
            <a:endCxn id="11" idx="1"/>
          </p:cNvCxnSpPr>
          <p:nvPr/>
        </p:nvCxnSpPr>
        <p:spPr>
          <a:xfrm flipV="1">
            <a:off x="4572000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275856" y="35483"/>
            <a:ext cx="12961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Pie Charts</a:t>
            </a:r>
          </a:p>
        </p:txBody>
      </p:sp>
    </p:spTree>
    <p:extLst>
      <p:ext uri="{BB962C8B-B14F-4D97-AF65-F5344CB8AC3E}">
        <p14:creationId xmlns:p14="http://schemas.microsoft.com/office/powerpoint/2010/main" val="292615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31757</TotalTime>
  <Words>66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Theme1</vt:lpstr>
      <vt:lpstr>Pie Charts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2836</cp:revision>
  <cp:lastPrinted>2019-03-09T08:19:56Z</cp:lastPrinted>
  <dcterms:created xsi:type="dcterms:W3CDTF">2014-02-21T20:01:10Z</dcterms:created>
  <dcterms:modified xsi:type="dcterms:W3CDTF">2020-11-09T09:27:41Z</dcterms:modified>
</cp:coreProperties>
</file>