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Pie Charts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139952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13995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44" y="364108"/>
            <a:ext cx="6401320" cy="58011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47144" y="364108"/>
            <a:ext cx="6401320" cy="580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6" idx="3"/>
            <a:endCxn id="2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7498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548680"/>
            <a:ext cx="7296150" cy="49530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923926" y="548679"/>
            <a:ext cx="729615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16459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0" y="548680"/>
            <a:ext cx="6955380" cy="62446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89" y="548680"/>
            <a:ext cx="5382822" cy="48965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880588" y="548679"/>
            <a:ext cx="5382823" cy="4896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9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93" y="546886"/>
            <a:ext cx="4976814" cy="4610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083593" y="546885"/>
            <a:ext cx="4976814" cy="461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0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64896" cy="34758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1412775"/>
            <a:ext cx="8064896" cy="347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37983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80728"/>
            <a:ext cx="4608512" cy="5421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784" y="1242659"/>
            <a:ext cx="4537720" cy="2474373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8021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2852936"/>
            <a:ext cx="8640966" cy="2928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980728"/>
            <a:ext cx="8640962" cy="18072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5034550"/>
            <a:ext cx="8640960" cy="7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978471"/>
            <a:ext cx="8640961" cy="3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340769"/>
            <a:ext cx="8640961" cy="144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7" y="2852935"/>
            <a:ext cx="8640962" cy="218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32401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7" y="404664"/>
            <a:ext cx="8357706" cy="540719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393147" y="404663"/>
            <a:ext cx="8357706" cy="540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276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80728"/>
            <a:ext cx="8640964" cy="33513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7" y="980727"/>
            <a:ext cx="8640962" cy="335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27165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Pie Charts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140080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140080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3140968"/>
            <a:ext cx="8640962" cy="1620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80728"/>
            <a:ext cx="8640964" cy="20834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980727"/>
            <a:ext cx="8640960" cy="3781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33280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68" y="1124744"/>
            <a:ext cx="4755736" cy="15938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68759"/>
            <a:ext cx="4173256" cy="432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768" y="2204864"/>
            <a:ext cx="4755736" cy="3496226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8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3155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640962" cy="29780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268759"/>
            <a:ext cx="8640961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1556792"/>
            <a:ext cx="864096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8" y="3140968"/>
            <a:ext cx="8640961" cy="110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31641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Pie Charts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392405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92405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1" y="4581128"/>
            <a:ext cx="8268418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1" y="4575940"/>
            <a:ext cx="8268418" cy="137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90" y="908720"/>
            <a:ext cx="3918186" cy="370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32" y="836712"/>
            <a:ext cx="1178172" cy="3312369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Nov </a:t>
            </a:r>
            <a:r>
              <a:rPr lang="en-GB" sz="1400" b="1" dirty="0" smtClean="0">
                <a:latin typeface="Comic Sans MS" panose="030F0702030302020204" pitchFamily="66" charset="0"/>
              </a:rPr>
              <a:t>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9" y="404664"/>
            <a:ext cx="7776862" cy="49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656" y="1124745"/>
            <a:ext cx="35667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33096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0"/>
            <a:ext cx="8352930" cy="13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Nov </a:t>
            </a:r>
            <a:r>
              <a:rPr lang="en-GB" sz="1400" b="1" dirty="0" smtClean="0">
                <a:latin typeface="Comic Sans MS" panose="030F0702030302020204" pitchFamily="66" charset="0"/>
              </a:rPr>
              <a:t>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27683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13" y="4107287"/>
            <a:ext cx="4737776" cy="176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138"/>
            <a:ext cx="5616624" cy="48681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713" y="1617005"/>
            <a:ext cx="4737776" cy="2964123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3661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5391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20687"/>
            <a:ext cx="8640958" cy="4539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562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764704"/>
            <a:ext cx="8064894" cy="43478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3" y="764703"/>
            <a:ext cx="8064894" cy="434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</p:spTree>
    <p:extLst>
      <p:ext uri="{BB962C8B-B14F-4D97-AF65-F5344CB8AC3E}">
        <p14:creationId xmlns:p14="http://schemas.microsoft.com/office/powerpoint/2010/main" val="2222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6624736" cy="57234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Pie Charts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31664</TotalTime>
  <Words>206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Theme1</vt:lpstr>
      <vt:lpstr>Pie Charts</vt:lpstr>
      <vt:lpstr>Pie Charts</vt:lpstr>
      <vt:lpstr>Pie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2798</cp:revision>
  <cp:lastPrinted>2019-03-09T08:19:56Z</cp:lastPrinted>
  <dcterms:created xsi:type="dcterms:W3CDTF">2014-02-21T20:01:10Z</dcterms:created>
  <dcterms:modified xsi:type="dcterms:W3CDTF">2021-08-23T09:17:34Z</dcterms:modified>
</cp:coreProperties>
</file>