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slide" Target="slid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2.png"/><Relationship Id="rId7" Type="http://schemas.openxmlformats.org/officeDocument/2006/relationships/slide" Target="slide7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Pie Charts</a:t>
            </a:r>
          </a:p>
        </p:txBody>
      </p:sp>
      <p:sp>
        <p:nvSpPr>
          <p:cNvPr id="19" name="Rectangle 18">
            <a:hlinkClick r:id="rId2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3924056" y="299700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3924056" y="357307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74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980728"/>
            <a:ext cx="4608512" cy="5421050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0784" y="1242659"/>
            <a:ext cx="4537720" cy="2474373"/>
          </a:xfrm>
          <a:prstGeom prst="rect">
            <a:avLst/>
          </a:prstGeom>
        </p:spPr>
      </p:pic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20" idx="3"/>
            <a:endCxn id="12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7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</p:spTree>
    <p:extLst>
      <p:ext uri="{BB962C8B-B14F-4D97-AF65-F5344CB8AC3E}">
        <p14:creationId xmlns:p14="http://schemas.microsoft.com/office/powerpoint/2010/main" val="35965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7" y="2852936"/>
            <a:ext cx="8640966" cy="29285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19" y="980728"/>
            <a:ext cx="8640962" cy="1807260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251519" y="5034550"/>
            <a:ext cx="8640960" cy="746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1518" y="978471"/>
            <a:ext cx="8640961" cy="362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1518" y="1340769"/>
            <a:ext cx="8640961" cy="144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0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251517" y="2852935"/>
            <a:ext cx="8640962" cy="2181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(iii)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hlinkClick r:id="rId6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6" idx="3"/>
            <a:endCxn id="24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7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</p:spTree>
    <p:extLst>
      <p:ext uri="{BB962C8B-B14F-4D97-AF65-F5344CB8AC3E}">
        <p14:creationId xmlns:p14="http://schemas.microsoft.com/office/powerpoint/2010/main" val="64424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7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47" y="404664"/>
            <a:ext cx="8357706" cy="5407192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7" name="Rectangle 26"/>
          <p:cNvSpPr/>
          <p:nvPr/>
        </p:nvSpPr>
        <p:spPr>
          <a:xfrm>
            <a:off x="393147" y="404663"/>
            <a:ext cx="8357706" cy="5407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(ii) Exemplar responses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0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5" idx="3"/>
            <a:endCxn id="12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</p:spTree>
    <p:extLst>
      <p:ext uri="{BB962C8B-B14F-4D97-AF65-F5344CB8AC3E}">
        <p14:creationId xmlns:p14="http://schemas.microsoft.com/office/powerpoint/2010/main" val="422621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980728"/>
            <a:ext cx="8640964" cy="3351372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pic>
        <p:nvPicPr>
          <p:cNvPr id="20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251517" y="980727"/>
            <a:ext cx="8640962" cy="3351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(iii) Exemplar responses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5" idx="3"/>
            <a:endCxn id="12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</p:spTree>
    <p:extLst>
      <p:ext uri="{BB962C8B-B14F-4D97-AF65-F5344CB8AC3E}">
        <p14:creationId xmlns:p14="http://schemas.microsoft.com/office/powerpoint/2010/main" val="167096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7" y="3140968"/>
            <a:ext cx="8640962" cy="162099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18" y="980728"/>
            <a:ext cx="8640964" cy="2083498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251519" y="980727"/>
            <a:ext cx="8640960" cy="3781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Exemplar responses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5" idx="3"/>
            <a:endCxn id="12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</p:spTree>
    <p:extLst>
      <p:ext uri="{BB962C8B-B14F-4D97-AF65-F5344CB8AC3E}">
        <p14:creationId xmlns:p14="http://schemas.microsoft.com/office/powerpoint/2010/main" val="421582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768" y="1124744"/>
            <a:ext cx="4755736" cy="1593860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1268759"/>
            <a:ext cx="4173256" cy="43204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2768" y="2204864"/>
            <a:ext cx="4755736" cy="3496226"/>
          </a:xfrm>
          <a:prstGeom prst="rect">
            <a:avLst/>
          </a:prstGeom>
        </p:spPr>
      </p:pic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1" idx="3"/>
            <a:endCxn id="18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8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</p:spTree>
    <p:extLst>
      <p:ext uri="{BB962C8B-B14F-4D97-AF65-F5344CB8AC3E}">
        <p14:creationId xmlns:p14="http://schemas.microsoft.com/office/powerpoint/2010/main" val="2194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268760"/>
            <a:ext cx="8640962" cy="2978086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18" y="1268759"/>
            <a:ext cx="8640961" cy="288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1518" y="1556792"/>
            <a:ext cx="8640961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518" y="3140968"/>
            <a:ext cx="8640961" cy="1105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5" idx="3"/>
            <a:endCxn id="13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</p:spTree>
    <p:extLst>
      <p:ext uri="{BB962C8B-B14F-4D97-AF65-F5344CB8AC3E}">
        <p14:creationId xmlns:p14="http://schemas.microsoft.com/office/powerpoint/2010/main" val="271022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31704</TotalTime>
  <Words>85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Theme1</vt:lpstr>
      <vt:lpstr>Pie Charts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2847</cp:revision>
  <cp:lastPrinted>2019-03-09T08:19:56Z</cp:lastPrinted>
  <dcterms:created xsi:type="dcterms:W3CDTF">2014-02-21T20:01:10Z</dcterms:created>
  <dcterms:modified xsi:type="dcterms:W3CDTF">2020-11-10T16:55:51Z</dcterms:modified>
</cp:coreProperties>
</file>