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slide" Target="slide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3924056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924056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4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980728"/>
            <a:ext cx="4608512" cy="5421050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0784" y="1242659"/>
            <a:ext cx="4537720" cy="2474373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0" idx="3"/>
            <a:endCxn id="1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35965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7" y="2852936"/>
            <a:ext cx="8640966" cy="292850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980728"/>
            <a:ext cx="8640962" cy="180726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251519" y="5034550"/>
            <a:ext cx="8640960" cy="746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18" y="978471"/>
            <a:ext cx="8640961" cy="362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1518" y="1340769"/>
            <a:ext cx="8640961" cy="144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0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251517" y="2852935"/>
            <a:ext cx="8640962" cy="2181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4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64424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7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47" y="404664"/>
            <a:ext cx="8357706" cy="5407192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393147" y="404663"/>
            <a:ext cx="8357706" cy="5407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0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42262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980728"/>
            <a:ext cx="8640964" cy="3351372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0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251517" y="980727"/>
            <a:ext cx="8640962" cy="3351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(iii)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16709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7" y="3140968"/>
            <a:ext cx="8640962" cy="162099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8" y="980728"/>
            <a:ext cx="8640964" cy="208349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251519" y="980727"/>
            <a:ext cx="8640960" cy="3781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421582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768" y="1124744"/>
            <a:ext cx="4755736" cy="1593860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1268759"/>
            <a:ext cx="4173256" cy="43204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2768" y="2204864"/>
            <a:ext cx="4755736" cy="3496226"/>
          </a:xfrm>
          <a:prstGeom prst="rect">
            <a:avLst/>
          </a:prstGeom>
        </p:spPr>
      </p:pic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1" idx="3"/>
            <a:endCxn id="18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2194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268760"/>
            <a:ext cx="8640962" cy="297808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8" y="1268759"/>
            <a:ext cx="8640961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1518" y="1556792"/>
            <a:ext cx="864096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18" y="3140968"/>
            <a:ext cx="8640961" cy="1105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3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271022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31704</TotalTime>
  <Words>85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Theme1</vt:lpstr>
      <vt:lpstr>Pie Charts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2847</cp:revision>
  <cp:lastPrinted>2019-03-09T08:19:56Z</cp:lastPrinted>
  <dcterms:created xsi:type="dcterms:W3CDTF">2014-02-21T20:01:10Z</dcterms:created>
  <dcterms:modified xsi:type="dcterms:W3CDTF">2020-11-10T16:55:51Z</dcterms:modified>
</cp:coreProperties>
</file>