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2.png"/><Relationship Id="rId7" Type="http://schemas.openxmlformats.org/officeDocument/2006/relationships/slide" Target="slide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Pie Charts</a:t>
            </a:r>
          </a:p>
        </p:txBody>
      </p:sp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4139952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139952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3H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91" y="4581128"/>
            <a:ext cx="8268418" cy="2057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791" y="4575940"/>
            <a:ext cx="8268418" cy="13733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790" y="908720"/>
            <a:ext cx="3918186" cy="3701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0332" y="836712"/>
            <a:ext cx="1178172" cy="3312369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>
            <a:hlinkClick r:id="rId7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Nov </a:t>
            </a:r>
            <a:r>
              <a:rPr lang="en-GB" sz="1400" b="1" dirty="0" smtClean="0">
                <a:latin typeface="Comic Sans MS" panose="030F0702030302020204" pitchFamily="66" charset="0"/>
              </a:rPr>
              <a:t>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3" idx="3"/>
            <a:endCxn id="23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569" y="404664"/>
            <a:ext cx="7776862" cy="4942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89656" y="1124745"/>
            <a:ext cx="356672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93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28800"/>
            <a:ext cx="8352928" cy="1330962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1624230"/>
            <a:ext cx="8352930" cy="1335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Nov </a:t>
            </a:r>
            <a:r>
              <a:rPr lang="en-GB" sz="1400" b="1" dirty="0" smtClean="0">
                <a:latin typeface="Comic Sans MS" panose="030F0702030302020204" pitchFamily="66" charset="0"/>
              </a:rPr>
              <a:t>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3" idx="3"/>
            <a:endCxn id="11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407176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713" y="4107287"/>
            <a:ext cx="4737776" cy="17699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09138"/>
            <a:ext cx="5616624" cy="4868134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6713" y="1617005"/>
            <a:ext cx="4737776" cy="2964123"/>
          </a:xfrm>
          <a:prstGeom prst="rect">
            <a:avLst/>
          </a:prstGeom>
        </p:spPr>
      </p:pic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16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399138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20688"/>
            <a:ext cx="8640958" cy="4539106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620687"/>
            <a:ext cx="8640958" cy="4539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23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6" idx="3"/>
            <a:endCxn id="14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254200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3" y="764704"/>
            <a:ext cx="8064894" cy="4347818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539553" y="764703"/>
            <a:ext cx="8064894" cy="4347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1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3437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31691</TotalTime>
  <Words>46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Theme1</vt:lpstr>
      <vt:lpstr>Pie Charts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2850</cp:revision>
  <cp:lastPrinted>2019-03-09T08:19:56Z</cp:lastPrinted>
  <dcterms:created xsi:type="dcterms:W3CDTF">2014-02-21T20:01:10Z</dcterms:created>
  <dcterms:modified xsi:type="dcterms:W3CDTF">2020-11-10T15:47:21Z</dcterms:modified>
</cp:coreProperties>
</file>