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794500" cy="9906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558" autoAdjust="0"/>
    <p:restoredTop sz="95422" autoAdjust="0"/>
  </p:normalViewPr>
  <p:slideViewPr>
    <p:cSldViewPr>
      <p:cViewPr varScale="1">
        <p:scale>
          <a:sx n="106" d="100"/>
          <a:sy n="106" d="100"/>
        </p:scale>
        <p:origin x="1464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7BFCD8-8C54-4C96-8EEC-621A6D3B983D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05350"/>
            <a:ext cx="5435600" cy="445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7CDFEB-5B8F-413C-A280-B5C2B678AAB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0774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9562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8921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5621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7026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1057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6014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7387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1214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1345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0295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5753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716016" y="-127601"/>
            <a:ext cx="4372736" cy="7155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50" b="1" i="1" dirty="0">
                <a:solidFill>
                  <a:schemeClr val="tx2">
                    <a:lumMod val="60000"/>
                    <a:lumOff val="40000"/>
                    <a:alpha val="35000"/>
                  </a:schemeClr>
                </a:solidFill>
              </a:rPr>
              <a:t>@</a:t>
            </a:r>
            <a:r>
              <a:rPr lang="en-GB" sz="4050" b="1" i="1" dirty="0" err="1">
                <a:solidFill>
                  <a:schemeClr val="tx2">
                    <a:lumMod val="60000"/>
                    <a:lumOff val="40000"/>
                    <a:alpha val="35000"/>
                  </a:schemeClr>
                </a:solidFill>
              </a:rPr>
              <a:t>westiesworkshop</a:t>
            </a:r>
            <a:endParaRPr lang="en-GB" sz="4050" b="1" i="1" dirty="0">
              <a:solidFill>
                <a:schemeClr val="tx2">
                  <a:lumMod val="60000"/>
                  <a:lumOff val="40000"/>
                  <a:alpha val="35000"/>
                </a:schemeClr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1100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slide" Target="slide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.xml"/><Relationship Id="rId3" Type="http://schemas.openxmlformats.org/officeDocument/2006/relationships/image" Target="../media/image2.png"/><Relationship Id="rId7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8.png"/><Relationship Id="rId5" Type="http://schemas.openxmlformats.org/officeDocument/2006/relationships/image" Target="../media/image4.png"/><Relationship Id="rId10" Type="http://schemas.openxmlformats.org/officeDocument/2006/relationships/image" Target="../media/image7.png"/><Relationship Id="rId4" Type="http://schemas.openxmlformats.org/officeDocument/2006/relationships/image" Target="../media/image3.png"/><Relationship Id="rId9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slide" Target="slide1.xml"/><Relationship Id="rId4" Type="http://schemas.openxmlformats.org/officeDocument/2006/relationships/slide" Target="slide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1.xml"/><Relationship Id="rId3" Type="http://schemas.openxmlformats.org/officeDocument/2006/relationships/image" Target="../media/image12.png"/><Relationship Id="rId7" Type="http://schemas.openxmlformats.org/officeDocument/2006/relationships/slide" Target="slide4.xm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slide" Target="slide1.xml"/><Relationship Id="rId5" Type="http://schemas.openxmlformats.org/officeDocument/2006/relationships/slide" Target="slide4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5" Type="http://schemas.openxmlformats.org/officeDocument/2006/relationships/slide" Target="slide1.xml"/><Relationship Id="rId4" Type="http://schemas.openxmlformats.org/officeDocument/2006/relationships/slide" Target="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800" dirty="0">
                <a:latin typeface="Comic Sans MS" panose="030F0702030302020204" pitchFamily="66" charset="0"/>
              </a:rPr>
              <a:t>Pie Charts</a:t>
            </a:r>
          </a:p>
        </p:txBody>
      </p:sp>
      <p:sp>
        <p:nvSpPr>
          <p:cNvPr id="15" name="Rectangle 14">
            <a:hlinkClick r:id="rId2" action="ppaction://hlinksldjump"/>
          </p:cNvPr>
          <p:cNvSpPr/>
          <p:nvPr/>
        </p:nvSpPr>
        <p:spPr>
          <a:xfrm>
            <a:off x="4139952" y="2996952"/>
            <a:ext cx="1152000" cy="50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2017 2H Q11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3" action="ppaction://hlinksldjump"/>
          </p:cNvPr>
          <p:cNvSpPr/>
          <p:nvPr/>
        </p:nvSpPr>
        <p:spPr>
          <a:xfrm>
            <a:off x="3275856" y="35483"/>
            <a:ext cx="1296144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Pie Charts</a:t>
            </a:r>
          </a:p>
        </p:txBody>
      </p:sp>
      <p:sp>
        <p:nvSpPr>
          <p:cNvPr id="12" name="Rectangle 11">
            <a:hlinkClick r:id="rId4" action="ppaction://hlinksldjump"/>
          </p:cNvPr>
          <p:cNvSpPr/>
          <p:nvPr/>
        </p:nvSpPr>
        <p:spPr>
          <a:xfrm>
            <a:off x="4139952" y="3573072"/>
            <a:ext cx="1152000" cy="50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June 2019 3H Q21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962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7791" y="4581128"/>
            <a:ext cx="8268418" cy="20574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7791" y="4575940"/>
            <a:ext cx="8268418" cy="137334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7790" y="908720"/>
            <a:ext cx="3918186" cy="370123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930332" y="836712"/>
            <a:ext cx="1178172" cy="3312369"/>
          </a:xfrm>
          <a:prstGeom prst="rect">
            <a:avLst/>
          </a:prstGeom>
        </p:spPr>
      </p:pic>
      <p:pic>
        <p:nvPicPr>
          <p:cNvPr id="7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sp>
        <p:nvSpPr>
          <p:cNvPr id="23" name="Rectangle 22">
            <a:hlinkClick r:id="rId7" action="ppaction://hlinksldjump"/>
          </p:cNvPr>
          <p:cNvSpPr/>
          <p:nvPr/>
        </p:nvSpPr>
        <p:spPr>
          <a:xfrm>
            <a:off x="5220072" y="35482"/>
            <a:ext cx="187220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Nov </a:t>
            </a:r>
            <a:r>
              <a:rPr lang="en-GB" sz="1400" b="1" dirty="0" smtClean="0">
                <a:latin typeface="Comic Sans MS" panose="030F0702030302020204" pitchFamily="66" charset="0"/>
              </a:rPr>
              <a:t>2017 </a:t>
            </a:r>
            <a:r>
              <a:rPr lang="en-GB" sz="1400" b="1" dirty="0">
                <a:latin typeface="Comic Sans MS" panose="030F0702030302020204" pitchFamily="66" charset="0"/>
              </a:rPr>
              <a:t>2</a:t>
            </a:r>
            <a:r>
              <a:rPr lang="en-GB" sz="1400" b="1" dirty="0" smtClean="0">
                <a:latin typeface="Comic Sans MS" panose="030F0702030302020204" pitchFamily="66" charset="0"/>
              </a:rPr>
              <a:t>H Q11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4" name="Straight Arrow Connector 23"/>
          <p:cNvCxnSpPr>
            <a:stCxn id="13" idx="3"/>
            <a:endCxn id="23" idx="1"/>
          </p:cNvCxnSpPr>
          <p:nvPr/>
        </p:nvCxnSpPr>
        <p:spPr>
          <a:xfrm flipV="1">
            <a:off x="4572000" y="184069"/>
            <a:ext cx="648072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hlinkClick r:id="rId8" action="ppaction://hlinksldjump"/>
          </p:cNvPr>
          <p:cNvSpPr/>
          <p:nvPr/>
        </p:nvSpPr>
        <p:spPr>
          <a:xfrm>
            <a:off x="3275856" y="35483"/>
            <a:ext cx="1296144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Pie Charts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83569" y="404664"/>
            <a:ext cx="7776862" cy="49427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79F87B70-33EE-4BBB-BF4E-C38538EF7931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68660"/>
            <a:ext cx="648072" cy="64807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389656" y="1124745"/>
            <a:ext cx="3566720" cy="3024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9935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1628800"/>
            <a:ext cx="8352928" cy="1330962"/>
          </a:xfrm>
          <a:prstGeom prst="rect">
            <a:avLst/>
          </a:prstGeom>
        </p:spPr>
      </p:pic>
      <p:pic>
        <p:nvPicPr>
          <p:cNvPr id="7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24" name="Rectangle 23"/>
          <p:cNvSpPr/>
          <p:nvPr/>
        </p:nvSpPr>
        <p:spPr>
          <a:xfrm>
            <a:off x="395536" y="1624230"/>
            <a:ext cx="8352930" cy="13355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 </a:t>
            </a:r>
          </a:p>
        </p:txBody>
      </p:sp>
      <p:sp>
        <p:nvSpPr>
          <p:cNvPr id="11" name="Rectangle 10">
            <a:hlinkClick r:id="rId4" action="ppaction://hlinksldjump"/>
          </p:cNvPr>
          <p:cNvSpPr/>
          <p:nvPr/>
        </p:nvSpPr>
        <p:spPr>
          <a:xfrm>
            <a:off x="5220072" y="35482"/>
            <a:ext cx="187220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Nov </a:t>
            </a:r>
            <a:r>
              <a:rPr lang="en-GB" sz="1400" b="1" dirty="0" smtClean="0">
                <a:latin typeface="Comic Sans MS" panose="030F0702030302020204" pitchFamily="66" charset="0"/>
              </a:rPr>
              <a:t>2017 </a:t>
            </a:r>
            <a:r>
              <a:rPr lang="en-GB" sz="1400" b="1" dirty="0">
                <a:latin typeface="Comic Sans MS" panose="030F0702030302020204" pitchFamily="66" charset="0"/>
              </a:rPr>
              <a:t>2</a:t>
            </a:r>
            <a:r>
              <a:rPr lang="en-GB" sz="1400" b="1" dirty="0" smtClean="0">
                <a:latin typeface="Comic Sans MS" panose="030F0702030302020204" pitchFamily="66" charset="0"/>
              </a:rPr>
              <a:t>H Q11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2" name="Straight Arrow Connector 11"/>
          <p:cNvCxnSpPr>
            <a:stCxn id="13" idx="3"/>
            <a:endCxn id="11" idx="1"/>
          </p:cNvCxnSpPr>
          <p:nvPr/>
        </p:nvCxnSpPr>
        <p:spPr>
          <a:xfrm flipV="1">
            <a:off x="4572000" y="184069"/>
            <a:ext cx="648072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hlinkClick r:id="rId5" action="ppaction://hlinksldjump"/>
          </p:cNvPr>
          <p:cNvSpPr/>
          <p:nvPr/>
        </p:nvSpPr>
        <p:spPr>
          <a:xfrm>
            <a:off x="3275856" y="35483"/>
            <a:ext cx="1296144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Pie Charts</a:t>
            </a:r>
          </a:p>
        </p:txBody>
      </p:sp>
    </p:spTree>
    <p:extLst>
      <p:ext uri="{BB962C8B-B14F-4D97-AF65-F5344CB8AC3E}">
        <p14:creationId xmlns:p14="http://schemas.microsoft.com/office/powerpoint/2010/main" val="4071763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26713" y="4107287"/>
            <a:ext cx="4737776" cy="176998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504" y="1009138"/>
            <a:ext cx="5616624" cy="4868134"/>
          </a:xfrm>
          <a:prstGeom prst="rect">
            <a:avLst/>
          </a:prstGeom>
        </p:spPr>
      </p:pic>
      <p:pic>
        <p:nvPicPr>
          <p:cNvPr id="7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79F87B70-33EE-4BBB-BF4E-C38538EF793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68660"/>
            <a:ext cx="648072" cy="64807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226713" y="1617005"/>
            <a:ext cx="4737776" cy="2964123"/>
          </a:xfrm>
          <a:prstGeom prst="rect">
            <a:avLst/>
          </a:prstGeom>
        </p:spPr>
      </p:pic>
      <p:sp>
        <p:nvSpPr>
          <p:cNvPr id="16" name="Rectangle 15">
            <a:hlinkClick r:id="rId7" action="ppaction://hlinksldjump"/>
          </p:cNvPr>
          <p:cNvSpPr/>
          <p:nvPr/>
        </p:nvSpPr>
        <p:spPr>
          <a:xfrm>
            <a:off x="5220072" y="35482"/>
            <a:ext cx="187220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June 2019 </a:t>
            </a:r>
            <a:r>
              <a:rPr lang="en-GB" sz="1400" b="1" dirty="0">
                <a:latin typeface="Comic Sans MS" panose="030F0702030302020204" pitchFamily="66" charset="0"/>
              </a:rPr>
              <a:t>3</a:t>
            </a:r>
            <a:r>
              <a:rPr lang="en-GB" sz="1400" b="1" dirty="0" smtClean="0">
                <a:latin typeface="Comic Sans MS" panose="030F0702030302020204" pitchFamily="66" charset="0"/>
              </a:rPr>
              <a:t>H Q21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7" name="Straight Arrow Connector 16"/>
          <p:cNvCxnSpPr>
            <a:stCxn id="18" idx="3"/>
            <a:endCxn id="16" idx="1"/>
          </p:cNvCxnSpPr>
          <p:nvPr/>
        </p:nvCxnSpPr>
        <p:spPr>
          <a:xfrm flipV="1">
            <a:off x="4572000" y="184069"/>
            <a:ext cx="648072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hlinkClick r:id="rId8" action="ppaction://hlinksldjump"/>
          </p:cNvPr>
          <p:cNvSpPr/>
          <p:nvPr/>
        </p:nvSpPr>
        <p:spPr>
          <a:xfrm>
            <a:off x="3275856" y="35483"/>
            <a:ext cx="1296144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Pie Charts</a:t>
            </a:r>
          </a:p>
        </p:txBody>
      </p:sp>
    </p:spTree>
    <p:extLst>
      <p:ext uri="{BB962C8B-B14F-4D97-AF65-F5344CB8AC3E}">
        <p14:creationId xmlns:p14="http://schemas.microsoft.com/office/powerpoint/2010/main" val="3991388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1" y="620688"/>
            <a:ext cx="8640958" cy="4539106"/>
          </a:xfrm>
          <a:prstGeom prst="rect">
            <a:avLst/>
          </a:prstGeom>
        </p:spPr>
      </p:pic>
      <p:pic>
        <p:nvPicPr>
          <p:cNvPr id="7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24" name="Rectangle 23"/>
          <p:cNvSpPr/>
          <p:nvPr/>
        </p:nvSpPr>
        <p:spPr>
          <a:xfrm>
            <a:off x="251521" y="620687"/>
            <a:ext cx="8640958" cy="45391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</a:t>
            </a:r>
          </a:p>
        </p:txBody>
      </p:sp>
      <p:pic>
        <p:nvPicPr>
          <p:cNvPr id="23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3608" y="5903486"/>
            <a:ext cx="1296144" cy="861935"/>
          </a:xfrm>
          <a:prstGeom prst="rect">
            <a:avLst/>
          </a:prstGeom>
          <a:noFill/>
        </p:spPr>
      </p:pic>
      <p:sp>
        <p:nvSpPr>
          <p:cNvPr id="14" name="Rectangle 13">
            <a:hlinkClick r:id="rId5" action="ppaction://hlinksldjump"/>
          </p:cNvPr>
          <p:cNvSpPr/>
          <p:nvPr/>
        </p:nvSpPr>
        <p:spPr>
          <a:xfrm>
            <a:off x="5220072" y="35482"/>
            <a:ext cx="187220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June 2019 </a:t>
            </a:r>
            <a:r>
              <a:rPr lang="en-GB" sz="1400" b="1" dirty="0">
                <a:latin typeface="Comic Sans MS" panose="030F0702030302020204" pitchFamily="66" charset="0"/>
              </a:rPr>
              <a:t>3</a:t>
            </a:r>
            <a:r>
              <a:rPr lang="en-GB" sz="1400" b="1" dirty="0" smtClean="0">
                <a:latin typeface="Comic Sans MS" panose="030F0702030302020204" pitchFamily="66" charset="0"/>
              </a:rPr>
              <a:t>H Q21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5" name="Straight Arrow Connector 14"/>
          <p:cNvCxnSpPr>
            <a:stCxn id="16" idx="3"/>
            <a:endCxn id="14" idx="1"/>
          </p:cNvCxnSpPr>
          <p:nvPr/>
        </p:nvCxnSpPr>
        <p:spPr>
          <a:xfrm flipV="1">
            <a:off x="4572000" y="184069"/>
            <a:ext cx="648072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>
            <a:hlinkClick r:id="rId6" action="ppaction://hlinksldjump"/>
          </p:cNvPr>
          <p:cNvSpPr/>
          <p:nvPr/>
        </p:nvSpPr>
        <p:spPr>
          <a:xfrm>
            <a:off x="3275856" y="35483"/>
            <a:ext cx="1296144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Pie Charts</a:t>
            </a:r>
          </a:p>
        </p:txBody>
      </p:sp>
    </p:spTree>
    <p:extLst>
      <p:ext uri="{BB962C8B-B14F-4D97-AF65-F5344CB8AC3E}">
        <p14:creationId xmlns:p14="http://schemas.microsoft.com/office/powerpoint/2010/main" val="2542002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3" y="764704"/>
            <a:ext cx="8064894" cy="4347818"/>
          </a:xfrm>
          <a:prstGeom prst="rect">
            <a:avLst/>
          </a:prstGeom>
        </p:spPr>
      </p:pic>
      <p:pic>
        <p:nvPicPr>
          <p:cNvPr id="7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24" name="Rectangle 23"/>
          <p:cNvSpPr/>
          <p:nvPr/>
        </p:nvSpPr>
        <p:spPr>
          <a:xfrm>
            <a:off x="539553" y="764703"/>
            <a:ext cx="8064894" cy="43478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A SF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1" name="Rectangle 10">
            <a:hlinkClick r:id="rId4" action="ppaction://hlinksldjump"/>
          </p:cNvPr>
          <p:cNvSpPr/>
          <p:nvPr/>
        </p:nvSpPr>
        <p:spPr>
          <a:xfrm>
            <a:off x="5220072" y="35482"/>
            <a:ext cx="187220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June 2019 </a:t>
            </a:r>
            <a:r>
              <a:rPr lang="en-GB" sz="1400" b="1" dirty="0">
                <a:latin typeface="Comic Sans MS" panose="030F0702030302020204" pitchFamily="66" charset="0"/>
              </a:rPr>
              <a:t>3</a:t>
            </a:r>
            <a:r>
              <a:rPr lang="en-GB" sz="1400" b="1" dirty="0" smtClean="0">
                <a:latin typeface="Comic Sans MS" panose="030F0702030302020204" pitchFamily="66" charset="0"/>
              </a:rPr>
              <a:t>H Q21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4" name="Straight Arrow Connector 13"/>
          <p:cNvCxnSpPr>
            <a:stCxn id="15" idx="3"/>
            <a:endCxn id="11" idx="1"/>
          </p:cNvCxnSpPr>
          <p:nvPr/>
        </p:nvCxnSpPr>
        <p:spPr>
          <a:xfrm flipV="1">
            <a:off x="4572000" y="184069"/>
            <a:ext cx="648072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hlinkClick r:id="rId5" action="ppaction://hlinksldjump"/>
          </p:cNvPr>
          <p:cNvSpPr/>
          <p:nvPr/>
        </p:nvSpPr>
        <p:spPr>
          <a:xfrm>
            <a:off x="3275856" y="35483"/>
            <a:ext cx="1296144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Pie Charts</a:t>
            </a:r>
          </a:p>
        </p:txBody>
      </p:sp>
    </p:spTree>
    <p:extLst>
      <p:ext uri="{BB962C8B-B14F-4D97-AF65-F5344CB8AC3E}">
        <p14:creationId xmlns:p14="http://schemas.microsoft.com/office/powerpoint/2010/main" val="343744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DD6E32EB-A9AF-45F8-9785-844968F8E7EE}" vid="{2BADE76B-216B-4B87-874A-BBB383BCD1D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31691</TotalTime>
  <Words>46</Words>
  <Application>Microsoft Office PowerPoint</Application>
  <PresentationFormat>On-screen Show (4:3)</PresentationFormat>
  <Paragraphs>17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Comic Sans MS</vt:lpstr>
      <vt:lpstr>Theme1</vt:lpstr>
      <vt:lpstr>Pie Charts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Old IGCSE Past Paper Questions</dc:title>
  <dc:creator>Gareth</dc:creator>
  <cp:lastModifiedBy>gareth westwater</cp:lastModifiedBy>
  <cp:revision>2850</cp:revision>
  <cp:lastPrinted>2019-03-09T08:19:56Z</cp:lastPrinted>
  <dcterms:created xsi:type="dcterms:W3CDTF">2014-02-21T20:01:10Z</dcterms:created>
  <dcterms:modified xsi:type="dcterms:W3CDTF">2020-11-10T15:47:21Z</dcterms:modified>
</cp:coreProperties>
</file>