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8.xml"/><Relationship Id="rId18" Type="http://schemas.openxmlformats.org/officeDocument/2006/relationships/slide" Target="slide43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4.xml"/><Relationship Id="rId17" Type="http://schemas.openxmlformats.org/officeDocument/2006/relationships/slide" Target="slide40.xml"/><Relationship Id="rId2" Type="http://schemas.openxmlformats.org/officeDocument/2006/relationships/slide" Target="slide1.xml"/><Relationship Id="rId16" Type="http://schemas.openxmlformats.org/officeDocument/2006/relationships/slide" Target="slide36.xml"/><Relationship Id="rId20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2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10" Type="http://schemas.openxmlformats.org/officeDocument/2006/relationships/slide" Target="slide19.xml"/><Relationship Id="rId19" Type="http://schemas.openxmlformats.org/officeDocument/2006/relationships/slide" Target="slide45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9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slide" Target="slide2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6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6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0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51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6525344"/>
            <a:ext cx="3024336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Compound/ Repeated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66" name="Rectangle 65">
            <a:hlinkClick r:id="rId3" action="ppaction://hlinksldjump"/>
          </p:cNvPr>
          <p:cNvSpPr/>
          <p:nvPr/>
        </p:nvSpPr>
        <p:spPr>
          <a:xfrm>
            <a:off x="2915816" y="2164679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932609" y="270892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932609" y="324903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932609" y="378904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932609" y="432915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5112168" y="162880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5112168" y="2168808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96" y="6165304"/>
            <a:ext cx="1296016" cy="2880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Best Buys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5112168" y="270892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5112168" y="3248928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2" action="ppaction://hlinksldjump"/>
          </p:cNvPr>
          <p:cNvSpPr/>
          <p:nvPr/>
        </p:nvSpPr>
        <p:spPr>
          <a:xfrm>
            <a:off x="5112168" y="37890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3" action="ppaction://hlinksldjump"/>
          </p:cNvPr>
          <p:cNvSpPr/>
          <p:nvPr/>
        </p:nvSpPr>
        <p:spPr>
          <a:xfrm>
            <a:off x="5112168" y="432904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4" action="ppaction://hlinksldjump"/>
          </p:cNvPr>
          <p:cNvSpPr/>
          <p:nvPr/>
        </p:nvSpPr>
        <p:spPr>
          <a:xfrm>
            <a:off x="5112168" y="48691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5" action="ppaction://hlinksldjump"/>
          </p:cNvPr>
          <p:cNvSpPr/>
          <p:nvPr/>
        </p:nvSpPr>
        <p:spPr>
          <a:xfrm>
            <a:off x="6156176" y="191683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6" action="ppaction://hlinksldjump"/>
          </p:cNvPr>
          <p:cNvSpPr/>
          <p:nvPr/>
        </p:nvSpPr>
        <p:spPr>
          <a:xfrm>
            <a:off x="6156176" y="245694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7" action="ppaction://hlinksldjump"/>
          </p:cNvPr>
          <p:cNvSpPr/>
          <p:nvPr/>
        </p:nvSpPr>
        <p:spPr>
          <a:xfrm>
            <a:off x="6156176" y="299695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8" action="ppaction://hlinksldjump"/>
          </p:cNvPr>
          <p:cNvSpPr/>
          <p:nvPr/>
        </p:nvSpPr>
        <p:spPr>
          <a:xfrm>
            <a:off x="6156176" y="35370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19" action="ppaction://hlinksldjump"/>
          </p:cNvPr>
          <p:cNvSpPr/>
          <p:nvPr/>
        </p:nvSpPr>
        <p:spPr>
          <a:xfrm>
            <a:off x="6156176" y="40770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0" action="ppaction://hlinksldjump"/>
          </p:cNvPr>
          <p:cNvSpPr/>
          <p:nvPr/>
        </p:nvSpPr>
        <p:spPr>
          <a:xfrm>
            <a:off x="6156176" y="461718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196752"/>
            <a:ext cx="8352928" cy="27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268760"/>
            <a:ext cx="8064894" cy="344546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1268760"/>
            <a:ext cx="8064896" cy="3445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23222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340768"/>
            <a:ext cx="8640960" cy="27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62484"/>
            <a:ext cx="7488832" cy="558679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27584" y="349451"/>
            <a:ext cx="7488832" cy="5599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6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90" y="375478"/>
            <a:ext cx="6624734" cy="629388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763688" y="349451"/>
            <a:ext cx="6624736" cy="6319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5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95" y="404664"/>
            <a:ext cx="6821810" cy="61926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1094" y="404663"/>
            <a:ext cx="6821811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3154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21838"/>
            <a:ext cx="8064896" cy="52222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6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68" y="417300"/>
            <a:ext cx="5116860" cy="639607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07468" y="417299"/>
            <a:ext cx="5116860" cy="6396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2377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20" y="349451"/>
            <a:ext cx="5823842" cy="641597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48620" y="349450"/>
            <a:ext cx="5823842" cy="6415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0394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352928" cy="21641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28800"/>
            <a:ext cx="8640960" cy="11741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177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404664"/>
            <a:ext cx="6821488" cy="547062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1256" y="404665"/>
            <a:ext cx="6821488" cy="547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9" idx="3"/>
            <a:endCxn id="2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6698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36704" cy="3214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828433"/>
            <a:ext cx="6336704" cy="273969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03648" y="404663"/>
            <a:ext cx="6336704" cy="616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2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0636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628800"/>
            <a:ext cx="8496942" cy="16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2132856"/>
            <a:ext cx="6821486" cy="7879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1256" y="2132856"/>
            <a:ext cx="6821488" cy="787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9" idx="3"/>
            <a:endCxn id="2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2636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340" y="1556792"/>
            <a:ext cx="7684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Mirek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invests £6000 at a compound interest rate of 1.5% per year.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 wants to earn more than £1000 interest.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least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time, in whole years, that this will take.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marks]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04664"/>
            <a:ext cx="7632846" cy="54161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55577" y="404663"/>
            <a:ext cx="7632846" cy="541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5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620688"/>
            <a:ext cx="7632846" cy="49823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55577" y="620687"/>
            <a:ext cx="7632846" cy="498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0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548680"/>
            <a:ext cx="8064894" cy="51226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3" y="548680"/>
            <a:ext cx="8064894" cy="5122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6143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9" y="1628800"/>
            <a:ext cx="5514102" cy="43061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949" y="404664"/>
            <a:ext cx="5514102" cy="1227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950" y="5805264"/>
            <a:ext cx="5514100" cy="835006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7064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576" y="476671"/>
            <a:ext cx="4939703" cy="63217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52576" y="485812"/>
            <a:ext cx="4939703" cy="631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5075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0848"/>
            <a:ext cx="5472608" cy="4767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835695" y="2060847"/>
            <a:ext cx="5472609" cy="476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8053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80" y="476672"/>
            <a:ext cx="4517892" cy="619268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380" y="485812"/>
            <a:ext cx="4589899" cy="6183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6893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412776"/>
            <a:ext cx="7920878" cy="279147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560" y="1412775"/>
            <a:ext cx="7920879" cy="2791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4670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3" y="764704"/>
            <a:ext cx="7344814" cy="49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8352928" cy="103143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5536" y="2276871"/>
            <a:ext cx="8352928" cy="1031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3730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700808"/>
            <a:ext cx="8352928" cy="14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276872"/>
            <a:ext cx="7920878" cy="9807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561" y="2276871"/>
            <a:ext cx="7920878" cy="98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5985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632848" cy="572275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7638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5819"/>
            <a:ext cx="4353051" cy="593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5819"/>
            <a:ext cx="4608512" cy="59233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39552" y="375818"/>
            <a:ext cx="8601523" cy="593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57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94" y="380609"/>
            <a:ext cx="5557290" cy="63848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71095" y="375817"/>
            <a:ext cx="5557290" cy="6389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3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8208912" cy="45663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7544" y="900296"/>
            <a:ext cx="8208912" cy="457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4900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340768"/>
            <a:ext cx="8640960" cy="15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" y="1196752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Investment A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Save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£150 per month for 2 years.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2.5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% interest is added to the total amount saved.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Investment B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Invest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£3500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Compound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interest is added at 3% per year. </a:t>
            </a:r>
          </a:p>
          <a:p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After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2 years, how much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more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investment B worth than investment A? </a:t>
            </a:r>
          </a:p>
          <a:p>
            <a:pPr algn="r"/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[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4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98494"/>
            <a:ext cx="7488832" cy="619885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47665" y="398493"/>
            <a:ext cx="7488831" cy="6198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3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1980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208912" cy="321665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7544" y="980726"/>
            <a:ext cx="8208912" cy="3216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7195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55679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cost of a ticket increases by 10% to £19.25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original cost.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38629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5537" y="980728"/>
            <a:ext cx="8352927" cy="386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7458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300" y="1846565"/>
            <a:ext cx="7972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percentage increase from 80 to 280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marks]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17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422956"/>
            <a:ext cx="6821488" cy="63904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61256" y="422955"/>
            <a:ext cx="6821488" cy="6390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3804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44" y="1203717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Doug owes an amount of £600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 wants to pay off this amount in five months.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 says,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“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Each month, I will pay back 20% of the amount I still owe.”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working to check if his method is correct.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27" y="475176"/>
            <a:ext cx="4698503" cy="63382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76127" y="475175"/>
            <a:ext cx="4698504" cy="6338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3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3952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1484784"/>
            <a:ext cx="6821488" cy="28412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161256" y="1484783"/>
            <a:ext cx="6821487" cy="284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6716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58" cy="44389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16808"/>
            <a:ext cx="5754786" cy="6348593"/>
          </a:xfrm>
          <a:prstGeom prst="rect">
            <a:avLst/>
          </a:prstGeom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908720"/>
            <a:ext cx="5040560" cy="160361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416807"/>
            <a:ext cx="8496944" cy="6348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7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268760"/>
            <a:ext cx="8640958" cy="14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8064896" cy="450159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692695"/>
            <a:ext cx="8064896" cy="4501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3044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31753</TotalTime>
  <Words>538</Words>
  <Application>Microsoft Office PowerPoint</Application>
  <PresentationFormat>On-screen Show (4:3)</PresentationFormat>
  <Paragraphs>193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Theme1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2823</cp:revision>
  <cp:lastPrinted>2019-03-09T08:19:56Z</cp:lastPrinted>
  <dcterms:created xsi:type="dcterms:W3CDTF">2014-02-21T20:01:10Z</dcterms:created>
  <dcterms:modified xsi:type="dcterms:W3CDTF">2020-11-09T09:11:35Z</dcterms:modified>
</cp:coreProperties>
</file>