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4.xml"/><Relationship Id="rId18" Type="http://schemas.openxmlformats.org/officeDocument/2006/relationships/slide" Target="slide44.xml"/><Relationship Id="rId26" Type="http://schemas.openxmlformats.org/officeDocument/2006/relationships/slide" Target="slide12.xml"/><Relationship Id="rId3" Type="http://schemas.openxmlformats.org/officeDocument/2006/relationships/slide" Target="slide18.xml"/><Relationship Id="rId21" Type="http://schemas.openxmlformats.org/officeDocument/2006/relationships/slide" Target="slide50.xml"/><Relationship Id="rId7" Type="http://schemas.openxmlformats.org/officeDocument/2006/relationships/slide" Target="slide22.xml"/><Relationship Id="rId12" Type="http://schemas.openxmlformats.org/officeDocument/2006/relationships/slide" Target="slide32.xml"/><Relationship Id="rId17" Type="http://schemas.openxmlformats.org/officeDocument/2006/relationships/slide" Target="slide42.xml"/><Relationship Id="rId25" Type="http://schemas.openxmlformats.org/officeDocument/2006/relationships/slide" Target="slide10.xml"/><Relationship Id="rId2" Type="http://schemas.openxmlformats.org/officeDocument/2006/relationships/slide" Target="slide1.xml"/><Relationship Id="rId16" Type="http://schemas.openxmlformats.org/officeDocument/2006/relationships/slide" Target="slide40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0.xml"/><Relationship Id="rId24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slide" Target="slide38.xml"/><Relationship Id="rId23" Type="http://schemas.openxmlformats.org/officeDocument/2006/relationships/slide" Target="slide6.xml"/><Relationship Id="rId28" Type="http://schemas.openxmlformats.org/officeDocument/2006/relationships/slide" Target="slide16.xml"/><Relationship Id="rId10" Type="http://schemas.openxmlformats.org/officeDocument/2006/relationships/slide" Target="slide28.xml"/><Relationship Id="rId19" Type="http://schemas.openxmlformats.org/officeDocument/2006/relationships/slide" Target="slide46.xml"/><Relationship Id="rId4" Type="http://schemas.openxmlformats.org/officeDocument/2006/relationships/slide" Target="slide2.xml"/><Relationship Id="rId9" Type="http://schemas.openxmlformats.org/officeDocument/2006/relationships/slide" Target="slide26.xml"/><Relationship Id="rId14" Type="http://schemas.openxmlformats.org/officeDocument/2006/relationships/slide" Target="slide36.xml"/><Relationship Id="rId22" Type="http://schemas.openxmlformats.org/officeDocument/2006/relationships/slide" Target="slide4.xml"/><Relationship Id="rId27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1.xml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3.xml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3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105.xml"/><Relationship Id="rId3" Type="http://schemas.openxmlformats.org/officeDocument/2006/relationships/image" Target="../media/image136.png"/><Relationship Id="rId7" Type="http://schemas.openxmlformats.org/officeDocument/2006/relationships/image" Target="../media/image13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7.png"/><Relationship Id="rId9" Type="http://schemas.openxmlformats.org/officeDocument/2006/relationships/slide" Target="slide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7.xml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1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1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slide" Target="slide3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1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1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19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slide" Target="slide121.xml"/><Relationship Id="rId3" Type="http://schemas.openxmlformats.org/officeDocument/2006/relationships/image" Target="../media/image158.png"/><Relationship Id="rId7" Type="http://schemas.openxmlformats.org/officeDocument/2006/relationships/image" Target="../media/image16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9.png"/><Relationship Id="rId9" Type="http://schemas.openxmlformats.org/officeDocument/2006/relationships/slide" Target="slide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2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23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2.png"/><Relationship Id="rId7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2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slide" Target="slide3.xml"/><Relationship Id="rId4" Type="http://schemas.openxmlformats.org/officeDocument/2006/relationships/slide" Target="slide12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2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2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2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31.xml"/><Relationship Id="rId4" Type="http://schemas.openxmlformats.org/officeDocument/2006/relationships/image" Target="../media/image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3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3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3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3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3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3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3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4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4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3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43.xml"/><Relationship Id="rId4" Type="http://schemas.openxmlformats.org/officeDocument/2006/relationships/image" Target="../media/image2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4.png"/><Relationship Id="rId7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72.xml"/><Relationship Id="rId18" Type="http://schemas.openxmlformats.org/officeDocument/2006/relationships/slide" Target="slide86.xml"/><Relationship Id="rId3" Type="http://schemas.openxmlformats.org/officeDocument/2006/relationships/slide" Target="slide52.xml"/><Relationship Id="rId21" Type="http://schemas.openxmlformats.org/officeDocument/2006/relationships/slide" Target="slide95.xml"/><Relationship Id="rId7" Type="http://schemas.openxmlformats.org/officeDocument/2006/relationships/slide" Target="slide56.xml"/><Relationship Id="rId12" Type="http://schemas.openxmlformats.org/officeDocument/2006/relationships/slide" Target="slide69.xml"/><Relationship Id="rId17" Type="http://schemas.openxmlformats.org/officeDocument/2006/relationships/slide" Target="slide84.xml"/><Relationship Id="rId2" Type="http://schemas.openxmlformats.org/officeDocument/2006/relationships/slide" Target="slide2.xml"/><Relationship Id="rId16" Type="http://schemas.openxmlformats.org/officeDocument/2006/relationships/slide" Target="slide82.xml"/><Relationship Id="rId20" Type="http://schemas.openxmlformats.org/officeDocument/2006/relationships/slide" Target="slide9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11" Type="http://schemas.openxmlformats.org/officeDocument/2006/relationships/slide" Target="slide66.xml"/><Relationship Id="rId5" Type="http://schemas.openxmlformats.org/officeDocument/2006/relationships/slide" Target="slide3.xml"/><Relationship Id="rId15" Type="http://schemas.openxmlformats.org/officeDocument/2006/relationships/slide" Target="slide78.xml"/><Relationship Id="rId10" Type="http://schemas.openxmlformats.org/officeDocument/2006/relationships/slide" Target="slide62.xml"/><Relationship Id="rId19" Type="http://schemas.openxmlformats.org/officeDocument/2006/relationships/slide" Target="slide90.xml"/><Relationship Id="rId4" Type="http://schemas.openxmlformats.org/officeDocument/2006/relationships/slide" Target="slide1.xml"/><Relationship Id="rId9" Type="http://schemas.openxmlformats.org/officeDocument/2006/relationships/slide" Target="slide60.xml"/><Relationship Id="rId14" Type="http://schemas.openxmlformats.org/officeDocument/2006/relationships/slide" Target="slide74.xml"/><Relationship Id="rId22" Type="http://schemas.openxmlformats.org/officeDocument/2006/relationships/slide" Target="slide9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5.xml"/><Relationship Id="rId13" Type="http://schemas.openxmlformats.org/officeDocument/2006/relationships/slide" Target="slide115.xml"/><Relationship Id="rId18" Type="http://schemas.openxmlformats.org/officeDocument/2006/relationships/slide" Target="slide125.xml"/><Relationship Id="rId26" Type="http://schemas.openxmlformats.org/officeDocument/2006/relationships/slide" Target="slide141.xml"/><Relationship Id="rId3" Type="http://schemas.openxmlformats.org/officeDocument/2006/relationships/slide" Target="slide99.xml"/><Relationship Id="rId21" Type="http://schemas.openxmlformats.org/officeDocument/2006/relationships/slide" Target="slide131.xml"/><Relationship Id="rId7" Type="http://schemas.openxmlformats.org/officeDocument/2006/relationships/slide" Target="slide103.xml"/><Relationship Id="rId12" Type="http://schemas.openxmlformats.org/officeDocument/2006/relationships/slide" Target="slide113.xml"/><Relationship Id="rId17" Type="http://schemas.openxmlformats.org/officeDocument/2006/relationships/slide" Target="slide123.xml"/><Relationship Id="rId25" Type="http://schemas.openxmlformats.org/officeDocument/2006/relationships/slide" Target="slide139.xml"/><Relationship Id="rId2" Type="http://schemas.openxmlformats.org/officeDocument/2006/relationships/slide" Target="slide3.xml"/><Relationship Id="rId16" Type="http://schemas.openxmlformats.org/officeDocument/2006/relationships/slide" Target="slide121.xml"/><Relationship Id="rId20" Type="http://schemas.openxmlformats.org/officeDocument/2006/relationships/slide" Target="slide1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1.xml"/><Relationship Id="rId11" Type="http://schemas.openxmlformats.org/officeDocument/2006/relationships/slide" Target="slide111.xml"/><Relationship Id="rId24" Type="http://schemas.openxmlformats.org/officeDocument/2006/relationships/slide" Target="slide137.xml"/><Relationship Id="rId5" Type="http://schemas.openxmlformats.org/officeDocument/2006/relationships/slide" Target="slide2.xml"/><Relationship Id="rId15" Type="http://schemas.openxmlformats.org/officeDocument/2006/relationships/slide" Target="slide119.xml"/><Relationship Id="rId23" Type="http://schemas.openxmlformats.org/officeDocument/2006/relationships/slide" Target="slide135.xml"/><Relationship Id="rId10" Type="http://schemas.openxmlformats.org/officeDocument/2006/relationships/slide" Target="slide109.xml"/><Relationship Id="rId19" Type="http://schemas.openxmlformats.org/officeDocument/2006/relationships/slide" Target="slide127.xml"/><Relationship Id="rId4" Type="http://schemas.openxmlformats.org/officeDocument/2006/relationships/slide" Target="slide1.xml"/><Relationship Id="rId9" Type="http://schemas.openxmlformats.org/officeDocument/2006/relationships/slide" Target="slide107.xml"/><Relationship Id="rId14" Type="http://schemas.openxmlformats.org/officeDocument/2006/relationships/slide" Target="slide117.xml"/><Relationship Id="rId22" Type="http://schemas.openxmlformats.org/officeDocument/2006/relationships/slide" Target="slide133.xml"/><Relationship Id="rId27" Type="http://schemas.openxmlformats.org/officeDocument/2006/relationships/slide" Target="slide14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4.png"/><Relationship Id="rId7" Type="http://schemas.openxmlformats.org/officeDocument/2006/relationships/slide" Target="slide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4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slide" Target="slide1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8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slide" Target="slide1.xml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50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50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9.png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5.png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6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2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9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9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slide" Target="slide2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7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4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78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7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78.xml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slide" Target="slide2.xml"/><Relationship Id="rId4" Type="http://schemas.openxmlformats.org/officeDocument/2006/relationships/slide" Target="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slide" Target="slide2.xml"/><Relationship Id="rId4" Type="http://schemas.openxmlformats.org/officeDocument/2006/relationships/slide" Target="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86.xml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86.xml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8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9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90.xml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9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9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7.png"/><Relationship Id="rId7" Type="http://schemas.openxmlformats.org/officeDocument/2006/relationships/slide" Target="slide99.xm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6525344"/>
            <a:ext cx="3024336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Compound/ Repeated Change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779912" y="16648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Q9</a:t>
            </a:r>
          </a:p>
        </p:txBody>
      </p:sp>
      <p:sp>
        <p:nvSpPr>
          <p:cNvPr id="31" name="Rectangle 30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779912" y="2204968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779912" y="274497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779912" y="32850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779912" y="38250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3779912" y="43652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3779912" y="49052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4824136" y="16648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4824136" y="22048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4824136" y="274497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4824136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6" action="ppaction://hlinksldjump"/>
          </p:cNvPr>
          <p:cNvSpPr/>
          <p:nvPr/>
        </p:nvSpPr>
        <p:spPr>
          <a:xfrm>
            <a:off x="4824136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7" action="ppaction://hlinksldjump"/>
          </p:cNvPr>
          <p:cNvSpPr/>
          <p:nvPr/>
        </p:nvSpPr>
        <p:spPr>
          <a:xfrm>
            <a:off x="4824136" y="4365104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8" action="ppaction://hlinksldjump"/>
          </p:cNvPr>
          <p:cNvSpPr/>
          <p:nvPr/>
        </p:nvSpPr>
        <p:spPr>
          <a:xfrm>
            <a:off x="4824136" y="490521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9" action="ppaction://hlinksldjump"/>
          </p:cNvPr>
          <p:cNvSpPr/>
          <p:nvPr/>
        </p:nvSpPr>
        <p:spPr>
          <a:xfrm>
            <a:off x="5868144" y="274497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0" action="ppaction://hlinksldjump"/>
          </p:cNvPr>
          <p:cNvSpPr/>
          <p:nvPr/>
        </p:nvSpPr>
        <p:spPr>
          <a:xfrm>
            <a:off x="5868144" y="328508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1" action="ppaction://hlinksldjump"/>
          </p:cNvPr>
          <p:cNvSpPr/>
          <p:nvPr/>
        </p:nvSpPr>
        <p:spPr>
          <a:xfrm>
            <a:off x="5868144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2159840" y="16648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3" action="ppaction://hlinksldjump"/>
          </p:cNvPr>
          <p:cNvSpPr/>
          <p:nvPr/>
        </p:nvSpPr>
        <p:spPr>
          <a:xfrm>
            <a:off x="2159840" y="220496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4" action="ppaction://hlinksldjump"/>
          </p:cNvPr>
          <p:cNvSpPr/>
          <p:nvPr/>
        </p:nvSpPr>
        <p:spPr>
          <a:xfrm>
            <a:off x="2159840" y="274497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2159840" y="32850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6" action="ppaction://hlinksldjump"/>
          </p:cNvPr>
          <p:cNvSpPr/>
          <p:nvPr/>
        </p:nvSpPr>
        <p:spPr>
          <a:xfrm>
            <a:off x="2159840" y="382509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7" action="ppaction://hlinksldjump"/>
          </p:cNvPr>
          <p:cNvSpPr/>
          <p:nvPr/>
        </p:nvSpPr>
        <p:spPr>
          <a:xfrm>
            <a:off x="2159840" y="43652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8" action="ppaction://hlinksldjump"/>
          </p:cNvPr>
          <p:cNvSpPr/>
          <p:nvPr/>
        </p:nvSpPr>
        <p:spPr>
          <a:xfrm>
            <a:off x="2159840" y="49052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496" y="6165304"/>
            <a:ext cx="1296016" cy="2880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Best Buys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41170"/>
            <a:ext cx="8640960" cy="46281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1323108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1090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18881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556791"/>
            <a:ext cx="8784976" cy="491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048375"/>
            <a:ext cx="8784976" cy="574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2623318"/>
            <a:ext cx="8784976" cy="821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5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1498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53091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2306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8952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88840"/>
            <a:ext cx="8784973" cy="895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6029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146092"/>
            <a:ext cx="7632848" cy="3523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04664"/>
            <a:ext cx="7632846" cy="39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00808"/>
            <a:ext cx="8784972" cy="2605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7"/>
            <a:ext cx="8784973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3" y="3861048"/>
            <a:ext cx="8784973" cy="44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97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4" y="5251246"/>
            <a:ext cx="7632852" cy="149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48314"/>
            <a:ext cx="7632848" cy="2068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1153950"/>
            <a:ext cx="7632850" cy="31391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399918"/>
            <a:ext cx="7632848" cy="1228882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0652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5805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628798"/>
            <a:ext cx="8784976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79510" y="1916830"/>
            <a:ext cx="8784977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09" y="2420887"/>
            <a:ext cx="8784978" cy="28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08" y="2708920"/>
            <a:ext cx="8784979" cy="50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1895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66370"/>
            <a:ext cx="8640960" cy="45709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11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9" y="1916832"/>
            <a:ext cx="8784982" cy="11212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916832"/>
            <a:ext cx="8784976" cy="1121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3316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66934"/>
            <a:ext cx="8496944" cy="5026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99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7291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132855"/>
            <a:ext cx="8784976" cy="72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1515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84976" cy="8105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844824"/>
            <a:ext cx="8784976" cy="81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6879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75654"/>
            <a:ext cx="8640958" cy="46616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10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916832"/>
            <a:ext cx="8784978" cy="5890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916832"/>
            <a:ext cx="8784976" cy="59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8792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178"/>
            <a:ext cx="8352928" cy="48250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84976" cy="767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772816"/>
            <a:ext cx="8784976" cy="7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2918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6964"/>
            <a:ext cx="8496944" cy="1952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42426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0909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24623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4"/>
            <a:ext cx="87849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0" y="1772816"/>
            <a:ext cx="8784977" cy="80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09" y="2576794"/>
            <a:ext cx="8784978" cy="137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5643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632848" cy="54599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28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1628800"/>
            <a:ext cx="8784980" cy="95709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628798"/>
            <a:ext cx="8784976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0" y="1916832"/>
            <a:ext cx="878497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5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08" y="2204862"/>
            <a:ext cx="8784979" cy="381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93166"/>
            <a:ext cx="8784976" cy="48716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90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990848"/>
            <a:ext cx="8352930" cy="38225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1455536"/>
            <a:ext cx="8352928" cy="420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7" y="1052736"/>
            <a:ext cx="8352926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1069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628798"/>
            <a:ext cx="8784976" cy="110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9226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430392"/>
            <a:ext cx="7632848" cy="2238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573016"/>
            <a:ext cx="7632846" cy="2399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2636912"/>
            <a:ext cx="7632846" cy="16611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04664"/>
            <a:ext cx="7632846" cy="2766840"/>
          </a:xfrm>
          <a:prstGeom prst="rect">
            <a:avLst/>
          </a:prstGeom>
        </p:spPr>
      </p:pic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1754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5" y="1268760"/>
            <a:ext cx="8640962" cy="3472167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268759"/>
            <a:ext cx="8640958" cy="36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14" y="2060848"/>
            <a:ext cx="8640962" cy="268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4" y="1634391"/>
            <a:ext cx="8640962" cy="42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9947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1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24744"/>
            <a:ext cx="8496942" cy="41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5" y="1628800"/>
            <a:ext cx="8640970" cy="15130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628799"/>
            <a:ext cx="8640958" cy="1513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2483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81" y="2996952"/>
            <a:ext cx="4938038" cy="27503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2981" y="404664"/>
            <a:ext cx="4938038" cy="261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2982" y="5733256"/>
            <a:ext cx="4938036" cy="9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806514"/>
            <a:ext cx="8640964" cy="20545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806513"/>
            <a:ext cx="8640958" cy="37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8" y="2185709"/>
            <a:ext cx="8640958" cy="357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8" y="2543491"/>
            <a:ext cx="8640958" cy="79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3" y="3861048"/>
            <a:ext cx="8640974" cy="11347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18" y="3337836"/>
            <a:ext cx="8640958" cy="1657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0" grpId="0" animBg="1"/>
      <p:bldP spid="28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8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26483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340766"/>
            <a:ext cx="8640958" cy="2648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9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3245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960" cy="425373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3690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0076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16833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2" y="2420889"/>
            <a:ext cx="8784976" cy="503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556792"/>
            <a:ext cx="8352926" cy="21307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556791"/>
            <a:ext cx="8352930" cy="2130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4728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49967"/>
            <a:ext cx="8352928" cy="48189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3615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13732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7"/>
            <a:ext cx="8352930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1988840"/>
            <a:ext cx="83529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2276872"/>
            <a:ext cx="8352928" cy="79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14188"/>
            <a:ext cx="8064896" cy="517245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3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00808"/>
            <a:ext cx="8352926" cy="8729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7"/>
            <a:ext cx="8352930" cy="87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5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5606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44126"/>
            <a:ext cx="8640960" cy="419318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124744"/>
            <a:ext cx="8640960" cy="9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484784"/>
            <a:ext cx="8352926" cy="328129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3"/>
            <a:ext cx="8352930" cy="3281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872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529468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352928" cy="224142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268761"/>
            <a:ext cx="8352930" cy="224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7020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176348"/>
            <a:ext cx="8496942" cy="29889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296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59" y="2980968"/>
            <a:ext cx="7209482" cy="383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59" y="1024636"/>
            <a:ext cx="7209482" cy="2207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59" y="404664"/>
            <a:ext cx="7209482" cy="14759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12150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278188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124744"/>
            <a:ext cx="8352930" cy="2781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5060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25016"/>
            <a:ext cx="8640960" cy="528430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46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352928" cy="112800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72816"/>
            <a:ext cx="8352930" cy="112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9408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65160"/>
            <a:ext cx="8640960" cy="2600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31673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34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844824"/>
            <a:ext cx="8352926" cy="172057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3"/>
            <a:ext cx="8352930" cy="1720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1902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24736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628799"/>
            <a:ext cx="8784976" cy="767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2" y="2396006"/>
            <a:ext cx="8784976" cy="74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3140968"/>
            <a:ext cx="8784976" cy="98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39026"/>
            <a:ext cx="8640958" cy="307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412776"/>
            <a:ext cx="8640958" cy="4085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58878"/>
            <a:ext cx="8640960" cy="25421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0376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18364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628799"/>
            <a:ext cx="8784976" cy="767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2396006"/>
            <a:ext cx="8784976" cy="1069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5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2523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655508"/>
            <a:ext cx="8496940" cy="1941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07756"/>
            <a:ext cx="8496942" cy="37614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Q9</a:t>
            </a: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9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64904"/>
            <a:ext cx="8784976" cy="474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564903"/>
            <a:ext cx="8784976" cy="46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Q9</a:t>
            </a: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5338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6525344"/>
            <a:ext cx="3024336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Compound/ Repeated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66" name="Rectangle 65">
            <a:hlinkClick r:id="rId3" action="ppaction://hlinksldjump"/>
          </p:cNvPr>
          <p:cNvSpPr/>
          <p:nvPr/>
        </p:nvSpPr>
        <p:spPr>
          <a:xfrm>
            <a:off x="2915816" y="2164679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0" name="Rectangle 29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932609" y="270892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932609" y="324903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2932609" y="378904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2932609" y="43291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5112168" y="162880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5112168" y="2168808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96" y="6165304"/>
            <a:ext cx="1296016" cy="2880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Best Buys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5112168" y="27089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5112168" y="3248928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4" action="ppaction://hlinksldjump"/>
          </p:cNvPr>
          <p:cNvSpPr/>
          <p:nvPr/>
        </p:nvSpPr>
        <p:spPr>
          <a:xfrm>
            <a:off x="5112168" y="37890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5" action="ppaction://hlinksldjump"/>
          </p:cNvPr>
          <p:cNvSpPr/>
          <p:nvPr/>
        </p:nvSpPr>
        <p:spPr>
          <a:xfrm>
            <a:off x="5112168" y="432904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5112168" y="48691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6156176" y="191683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8" action="ppaction://hlinksldjump"/>
          </p:cNvPr>
          <p:cNvSpPr/>
          <p:nvPr/>
        </p:nvSpPr>
        <p:spPr>
          <a:xfrm>
            <a:off x="6156176" y="245694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9" action="ppaction://hlinksldjump"/>
          </p:cNvPr>
          <p:cNvSpPr/>
          <p:nvPr/>
        </p:nvSpPr>
        <p:spPr>
          <a:xfrm>
            <a:off x="6156176" y="299695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0" action="ppaction://hlinksldjump"/>
          </p:cNvPr>
          <p:cNvSpPr/>
          <p:nvPr/>
        </p:nvSpPr>
        <p:spPr>
          <a:xfrm>
            <a:off x="6156176" y="35370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1" action="ppaction://hlinksldjump"/>
          </p:cNvPr>
          <p:cNvSpPr/>
          <p:nvPr/>
        </p:nvSpPr>
        <p:spPr>
          <a:xfrm>
            <a:off x="6156176" y="40770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2" action="ppaction://hlinksldjump"/>
          </p:cNvPr>
          <p:cNvSpPr/>
          <p:nvPr/>
        </p:nvSpPr>
        <p:spPr>
          <a:xfrm>
            <a:off x="6156176" y="461718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60684"/>
            <a:ext cx="7632848" cy="4880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28994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5885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8"/>
            <a:ext cx="87849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6352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1880"/>
            <a:ext cx="8640960" cy="56618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76872"/>
            <a:ext cx="8784976" cy="5203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76872"/>
            <a:ext cx="8784976" cy="52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8272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3" y="1196752"/>
            <a:ext cx="8644854" cy="51845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20216"/>
            <a:ext cx="8784976" cy="14927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00808"/>
            <a:ext cx="878497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3523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76482"/>
            <a:ext cx="8640958" cy="4236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471426"/>
            <a:ext cx="8640956" cy="297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15769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22574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00808"/>
            <a:ext cx="87849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2780928"/>
            <a:ext cx="8784976" cy="1177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7232"/>
            <a:ext cx="8640960" cy="47720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88840"/>
            <a:ext cx="7086600" cy="3333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28700" y="1988839"/>
            <a:ext cx="7086600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4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042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6525344"/>
            <a:ext cx="3024336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Compound/ Repeated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67" name="Rectangle 66">
            <a:hlinkClick r:id="rId3" action="ppaction://hlinksldjump"/>
          </p:cNvPr>
          <p:cNvSpPr/>
          <p:nvPr/>
        </p:nvSpPr>
        <p:spPr>
          <a:xfrm>
            <a:off x="2628000" y="278189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Q3*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0" name="Rectangle 29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628000" y="33228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2628000" y="386297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96" y="5805264"/>
            <a:ext cx="1296016" cy="2880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Best Buys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3672008" y="249386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3672008" y="30339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3672008" y="35731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3672008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5472208" y="134076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5472208" y="18808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Q10*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496" y="6165304"/>
            <a:ext cx="216024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*Exponential models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4" action="ppaction://hlinksldjump"/>
          </p:cNvPr>
          <p:cNvSpPr/>
          <p:nvPr/>
        </p:nvSpPr>
        <p:spPr>
          <a:xfrm>
            <a:off x="5472208" y="242088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5" action="ppaction://hlinksldjump"/>
          </p:cNvPr>
          <p:cNvSpPr/>
          <p:nvPr/>
        </p:nvSpPr>
        <p:spPr>
          <a:xfrm>
            <a:off x="5472208" y="2961000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5472208" y="3501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5472208" y="404112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8" action="ppaction://hlinksldjump"/>
          </p:cNvPr>
          <p:cNvSpPr/>
          <p:nvPr/>
        </p:nvSpPr>
        <p:spPr>
          <a:xfrm>
            <a:off x="5472208" y="458112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9" action="ppaction://hlinksldjump"/>
          </p:cNvPr>
          <p:cNvSpPr/>
          <p:nvPr/>
        </p:nvSpPr>
        <p:spPr>
          <a:xfrm>
            <a:off x="5472208" y="51212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0" action="ppaction://hlinksldjump"/>
          </p:cNvPr>
          <p:cNvSpPr/>
          <p:nvPr/>
        </p:nvSpPr>
        <p:spPr>
          <a:xfrm>
            <a:off x="6516216" y="134076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1" action="ppaction://hlinksldjump"/>
          </p:cNvPr>
          <p:cNvSpPr/>
          <p:nvPr/>
        </p:nvSpPr>
        <p:spPr>
          <a:xfrm>
            <a:off x="6516216" y="18808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Q12*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2" action="ppaction://hlinksldjump"/>
          </p:cNvPr>
          <p:cNvSpPr/>
          <p:nvPr/>
        </p:nvSpPr>
        <p:spPr>
          <a:xfrm>
            <a:off x="6516216" y="24208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3" action="ppaction://hlinksldjump"/>
          </p:cNvPr>
          <p:cNvSpPr/>
          <p:nvPr/>
        </p:nvSpPr>
        <p:spPr>
          <a:xfrm>
            <a:off x="6516216" y="296100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4" action="ppaction://hlinksldjump"/>
          </p:cNvPr>
          <p:cNvSpPr/>
          <p:nvPr/>
        </p:nvSpPr>
        <p:spPr>
          <a:xfrm>
            <a:off x="6516216" y="3501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5" action="ppaction://hlinksldjump"/>
          </p:cNvPr>
          <p:cNvSpPr/>
          <p:nvPr/>
        </p:nvSpPr>
        <p:spPr>
          <a:xfrm>
            <a:off x="6516216" y="4037251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6" action="ppaction://hlinksldjump"/>
          </p:cNvPr>
          <p:cNvSpPr/>
          <p:nvPr/>
        </p:nvSpPr>
        <p:spPr>
          <a:xfrm>
            <a:off x="6516216" y="4581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27" action="ppaction://hlinksldjump"/>
          </p:cNvPr>
          <p:cNvSpPr/>
          <p:nvPr/>
        </p:nvSpPr>
        <p:spPr>
          <a:xfrm>
            <a:off x="6516216" y="51212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23012"/>
            <a:ext cx="8640960" cy="399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35532"/>
            <a:ext cx="8640960" cy="3681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17616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826520"/>
            <a:ext cx="8352926" cy="13144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7" y="1826519"/>
            <a:ext cx="8352926" cy="52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7" y="2348880"/>
            <a:ext cx="835292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6044"/>
            <a:ext cx="8640958" cy="4323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22916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72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8"/>
            <a:ext cx="8352926" cy="28332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7" y="1340768"/>
            <a:ext cx="8352926" cy="2833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336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4595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2601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0243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556792"/>
            <a:ext cx="8784972" cy="28525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56791"/>
            <a:ext cx="8784974" cy="285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8804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16832"/>
            <a:ext cx="8640956" cy="4711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19801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1126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484784"/>
            <a:ext cx="8784972" cy="22785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484783"/>
            <a:ext cx="8784974" cy="227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7214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64904"/>
            <a:ext cx="8640958" cy="4054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0028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6417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1199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1"/>
            <a:ext cx="8784974" cy="11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4276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53316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68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62472"/>
            <a:ext cx="8640958" cy="4550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23962"/>
            <a:ext cx="8640958" cy="22610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2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980728"/>
            <a:ext cx="8784972" cy="43079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980728"/>
            <a:ext cx="8784974" cy="4307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4806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8800"/>
            <a:ext cx="8640958" cy="4750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39514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33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12999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6"/>
            <a:ext cx="8784974" cy="129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138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72250"/>
            <a:ext cx="7632848" cy="3869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29845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26105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548680"/>
            <a:ext cx="8784974" cy="261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3284984"/>
            <a:ext cx="8784974" cy="19389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3" y="3216060"/>
            <a:ext cx="8784974" cy="200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17822"/>
            <a:ext cx="8640960" cy="52194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628800"/>
            <a:ext cx="8784972" cy="23733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628800"/>
            <a:ext cx="8784974" cy="2373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3756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4533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9353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52736"/>
            <a:ext cx="8784974" cy="21989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052736"/>
            <a:ext cx="8784974" cy="219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3" y="3485978"/>
            <a:ext cx="7344814" cy="21032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99593" y="3485978"/>
            <a:ext cx="7344814" cy="2101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7190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04863"/>
            <a:ext cx="8784976" cy="719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6231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90626"/>
            <a:ext cx="8640956" cy="390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34192"/>
            <a:ext cx="8640958" cy="15747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3205134"/>
            <a:ext cx="7344814" cy="1808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340768"/>
            <a:ext cx="8784972" cy="15776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340768"/>
            <a:ext cx="8784974" cy="1577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9593" y="3205134"/>
            <a:ext cx="7344814" cy="180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5724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28800"/>
            <a:ext cx="8640960" cy="11741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2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0848"/>
            <a:ext cx="5472608" cy="4767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835695" y="2060847"/>
            <a:ext cx="5472609" cy="476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5940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340768"/>
            <a:ext cx="8640960" cy="15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1484784"/>
            <a:ext cx="6821488" cy="28412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161256" y="1484783"/>
            <a:ext cx="6821487" cy="284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359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44389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16808"/>
            <a:ext cx="5754786" cy="6348593"/>
          </a:xfrm>
          <a:prstGeom prst="rect">
            <a:avLst/>
          </a:prstGeom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908720"/>
            <a:ext cx="5040560" cy="160361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416807"/>
            <a:ext cx="8496944" cy="634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1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268760"/>
            <a:ext cx="8640958" cy="14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8064896" cy="450159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692695"/>
            <a:ext cx="8064896" cy="4501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8295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400226"/>
            <a:ext cx="8640956" cy="341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670798"/>
            <a:ext cx="8640958" cy="3134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052736"/>
            <a:ext cx="8640958" cy="29105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196752"/>
            <a:ext cx="8352928" cy="27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268760"/>
            <a:ext cx="8064894" cy="344546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1268760"/>
            <a:ext cx="8064896" cy="3445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8015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340768"/>
            <a:ext cx="8640960" cy="27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62484"/>
            <a:ext cx="7488832" cy="558679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7584" y="349451"/>
            <a:ext cx="7488832" cy="5599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90" y="375478"/>
            <a:ext cx="6624734" cy="62938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763688" y="349451"/>
            <a:ext cx="6624736" cy="6319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4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95" y="404664"/>
            <a:ext cx="6821810" cy="61926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094" y="404663"/>
            <a:ext cx="6821811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140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21838"/>
            <a:ext cx="8064896" cy="52222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9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68" y="417300"/>
            <a:ext cx="5116860" cy="639607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07468" y="417299"/>
            <a:ext cx="5116860" cy="639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0077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20" y="349451"/>
            <a:ext cx="5823842" cy="641597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48620" y="349450"/>
            <a:ext cx="5823842" cy="6415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3022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352928" cy="21641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22500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844824"/>
            <a:ext cx="87849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3501008"/>
            <a:ext cx="8784976" cy="59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04664"/>
            <a:ext cx="6821488" cy="547062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256" y="404665"/>
            <a:ext cx="6821488" cy="547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9" idx="3"/>
            <a:endCxn id="2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210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3214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828433"/>
            <a:ext cx="6336704" cy="273969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03648" y="404663"/>
            <a:ext cx="6336704" cy="616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9079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628800"/>
            <a:ext cx="8496942" cy="16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2132856"/>
            <a:ext cx="6821486" cy="7879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256" y="2132856"/>
            <a:ext cx="6821488" cy="787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9" idx="3"/>
            <a:endCxn id="2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8950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340" y="1556792"/>
            <a:ext cx="7684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Mirek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invests £6000 at a compound interest rate of 1.5% per year.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 wants to earn more than £1000 interest.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least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time, in whole years, that this will take.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marks]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04664"/>
            <a:ext cx="7632846" cy="54161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5577" y="404663"/>
            <a:ext cx="7632846" cy="541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5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620688"/>
            <a:ext cx="7632846" cy="49823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5577" y="620687"/>
            <a:ext cx="7632846" cy="498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7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48680"/>
            <a:ext cx="8064894" cy="51226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3" y="548680"/>
            <a:ext cx="8064894" cy="5122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6887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9" y="1628800"/>
            <a:ext cx="5514102" cy="43061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949" y="404664"/>
            <a:ext cx="5514102" cy="1227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950" y="5805264"/>
            <a:ext cx="5514100" cy="835006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8359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576" y="476671"/>
            <a:ext cx="4939703" cy="63217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52576" y="485812"/>
            <a:ext cx="4939703" cy="631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3804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377991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5" y="1196752"/>
            <a:ext cx="8928990" cy="39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80" y="476672"/>
            <a:ext cx="4517892" cy="619268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380" y="485812"/>
            <a:ext cx="4589899" cy="6183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3723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412776"/>
            <a:ext cx="7920878" cy="279147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0" y="1412775"/>
            <a:ext cx="7920879" cy="2791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9830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3" y="764704"/>
            <a:ext cx="7344814" cy="49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8352928" cy="103143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5536" y="2276871"/>
            <a:ext cx="8352928" cy="1031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6342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700808"/>
            <a:ext cx="8352928" cy="14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276872"/>
            <a:ext cx="7920878" cy="9807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1" y="2276871"/>
            <a:ext cx="7920878" cy="98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063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632848" cy="572275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2595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5819"/>
            <a:ext cx="4353051" cy="593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5819"/>
            <a:ext cx="4608512" cy="59233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39552" y="375818"/>
            <a:ext cx="8601523" cy="593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7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94" y="380609"/>
            <a:ext cx="5557290" cy="63848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71095" y="375817"/>
            <a:ext cx="5557290" cy="6389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0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8208912" cy="45663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7544" y="900296"/>
            <a:ext cx="8208912" cy="457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7592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2095548"/>
            <a:ext cx="7776862" cy="4693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2095546"/>
            <a:ext cx="7776863" cy="46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2428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1196752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Investment A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Save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£150 per month for 2 years.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2.5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% interest is added to the total amount saved.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Investment B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Invest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£3500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Compound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interest is added at 3% per year. </a:t>
            </a:r>
          </a:p>
          <a:p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After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2 years, how much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more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investment B worth than investment A? </a:t>
            </a:r>
          </a:p>
          <a:p>
            <a:pPr algn="r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[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4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98494"/>
            <a:ext cx="7488832" cy="61988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47665" y="398493"/>
            <a:ext cx="7488831" cy="6198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3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0264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208912" cy="32166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7544" y="980726"/>
            <a:ext cx="8208912" cy="3216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9399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55679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cost of a ticket increases by 10% to £19.25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original cost.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38629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5537" y="980728"/>
            <a:ext cx="8352927" cy="386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4294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300" y="1846565"/>
            <a:ext cx="7972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percentage increase from 80 to 280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marks]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4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22956"/>
            <a:ext cx="6821488" cy="63904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61256" y="422955"/>
            <a:ext cx="6821488" cy="6390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330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1203717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Doug owes an amount of £600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 wants to pay off this amount in five months.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 says,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“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Each month, I will pay back 20% of the amount I still owe.”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working to check if his method is correct.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27" y="475176"/>
            <a:ext cx="4698503" cy="6338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76127" y="475175"/>
            <a:ext cx="4698504" cy="6338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1462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471766"/>
            <a:ext cx="7632846" cy="226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8" y="3212976"/>
            <a:ext cx="7632844" cy="19203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7" y="476672"/>
            <a:ext cx="7632846" cy="3018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0467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31638</TotalTime>
  <Words>1304</Words>
  <Application>Microsoft Office PowerPoint</Application>
  <PresentationFormat>On-screen Show (4:3)</PresentationFormat>
  <Paragraphs>567</Paragraphs>
  <Slides>144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9" baseType="lpstr">
      <vt:lpstr>Arial</vt:lpstr>
      <vt:lpstr>Calibri</vt:lpstr>
      <vt:lpstr>Calibri Light</vt:lpstr>
      <vt:lpstr>Comic Sans MS</vt:lpstr>
      <vt:lpstr>Theme1</vt:lpstr>
      <vt:lpstr>Percentages</vt:lpstr>
      <vt:lpstr>Percentages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2021-08-20T17:52:19Z</dcterms:modified>
</cp:coreProperties>
</file>