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2.xml"/><Relationship Id="rId18" Type="http://schemas.openxmlformats.org/officeDocument/2006/relationships/slide" Target="slide32.xml"/><Relationship Id="rId3" Type="http://schemas.openxmlformats.org/officeDocument/2006/relationships/slide" Target="slide2.xml"/><Relationship Id="rId21" Type="http://schemas.openxmlformats.org/officeDocument/2006/relationships/slide" Target="slide38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46.xml"/><Relationship Id="rId2" Type="http://schemas.openxmlformats.org/officeDocument/2006/relationships/slide" Target="slide1.xml"/><Relationship Id="rId16" Type="http://schemas.openxmlformats.org/officeDocument/2006/relationships/slide" Target="slide28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24" Type="http://schemas.openxmlformats.org/officeDocument/2006/relationships/slide" Target="slide44.xml"/><Relationship Id="rId5" Type="http://schemas.openxmlformats.org/officeDocument/2006/relationships/slide" Target="slide6.xml"/><Relationship Id="rId15" Type="http://schemas.openxmlformats.org/officeDocument/2006/relationships/slide" Target="slide26.xml"/><Relationship Id="rId23" Type="http://schemas.openxmlformats.org/officeDocument/2006/relationships/slide" Target="slide42.xml"/><Relationship Id="rId10" Type="http://schemas.openxmlformats.org/officeDocument/2006/relationships/slide" Target="slide16.xml"/><Relationship Id="rId19" Type="http://schemas.openxmlformats.org/officeDocument/2006/relationships/slide" Target="slide34.xml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4.xml"/><Relationship Id="rId22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37.png"/><Relationship Id="rId9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4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6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496" y="6525344"/>
            <a:ext cx="3024336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Compound/ Repeated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67" name="Rectangle 66">
            <a:hlinkClick r:id="rId3" action="ppaction://hlinksldjump"/>
          </p:cNvPr>
          <p:cNvSpPr/>
          <p:nvPr/>
        </p:nvSpPr>
        <p:spPr>
          <a:xfrm>
            <a:off x="2628000" y="278189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Q3*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628000" y="332286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628000" y="386297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96" y="5805264"/>
            <a:ext cx="1296016" cy="2880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Best Buys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672008" y="249386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Q2*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3672008" y="303397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3672008" y="357312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3672008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5472208" y="134076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5472208" y="188088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Q10*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496" y="6165304"/>
            <a:ext cx="2160240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*Exponential models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2" action="ppaction://hlinksldjump"/>
          </p:cNvPr>
          <p:cNvSpPr/>
          <p:nvPr/>
        </p:nvSpPr>
        <p:spPr>
          <a:xfrm>
            <a:off x="5472208" y="242088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Q4*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3" action="ppaction://hlinksldjump"/>
          </p:cNvPr>
          <p:cNvSpPr/>
          <p:nvPr/>
        </p:nvSpPr>
        <p:spPr>
          <a:xfrm>
            <a:off x="5472208" y="2961000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4" action="ppaction://hlinksldjump"/>
          </p:cNvPr>
          <p:cNvSpPr/>
          <p:nvPr/>
        </p:nvSpPr>
        <p:spPr>
          <a:xfrm>
            <a:off x="5472208" y="3501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5" action="ppaction://hlinksldjump"/>
          </p:cNvPr>
          <p:cNvSpPr/>
          <p:nvPr/>
        </p:nvSpPr>
        <p:spPr>
          <a:xfrm>
            <a:off x="5472208" y="404112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6" action="ppaction://hlinksldjump"/>
          </p:cNvPr>
          <p:cNvSpPr/>
          <p:nvPr/>
        </p:nvSpPr>
        <p:spPr>
          <a:xfrm>
            <a:off x="5472208" y="458112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Q11*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7" action="ppaction://hlinksldjump"/>
          </p:cNvPr>
          <p:cNvSpPr/>
          <p:nvPr/>
        </p:nvSpPr>
        <p:spPr>
          <a:xfrm>
            <a:off x="5472208" y="512124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8" action="ppaction://hlinksldjump"/>
          </p:cNvPr>
          <p:cNvSpPr/>
          <p:nvPr/>
        </p:nvSpPr>
        <p:spPr>
          <a:xfrm>
            <a:off x="6516216" y="134076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19" action="ppaction://hlinksldjump"/>
          </p:cNvPr>
          <p:cNvSpPr/>
          <p:nvPr/>
        </p:nvSpPr>
        <p:spPr>
          <a:xfrm>
            <a:off x="6516216" y="188088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Q12*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0" action="ppaction://hlinksldjump"/>
          </p:cNvPr>
          <p:cNvSpPr/>
          <p:nvPr/>
        </p:nvSpPr>
        <p:spPr>
          <a:xfrm>
            <a:off x="6516216" y="242088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21" action="ppaction://hlinksldjump"/>
          </p:cNvPr>
          <p:cNvSpPr/>
          <p:nvPr/>
        </p:nvSpPr>
        <p:spPr>
          <a:xfrm>
            <a:off x="6516216" y="296100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22" action="ppaction://hlinksldjump"/>
          </p:cNvPr>
          <p:cNvSpPr/>
          <p:nvPr/>
        </p:nvSpPr>
        <p:spPr>
          <a:xfrm>
            <a:off x="6516216" y="3501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23" action="ppaction://hlinksldjump"/>
          </p:cNvPr>
          <p:cNvSpPr/>
          <p:nvPr/>
        </p:nvSpPr>
        <p:spPr>
          <a:xfrm>
            <a:off x="6516216" y="4037251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24" action="ppaction://hlinksldjump"/>
          </p:cNvPr>
          <p:cNvSpPr/>
          <p:nvPr/>
        </p:nvSpPr>
        <p:spPr>
          <a:xfrm>
            <a:off x="6516216" y="4581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25" action="ppaction://hlinksldjump"/>
          </p:cNvPr>
          <p:cNvSpPr/>
          <p:nvPr/>
        </p:nvSpPr>
        <p:spPr>
          <a:xfrm>
            <a:off x="6516216" y="512124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66370"/>
            <a:ext cx="8640960" cy="45709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11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09" y="1916832"/>
            <a:ext cx="8784982" cy="11212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916832"/>
            <a:ext cx="8784976" cy="1121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4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0489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66934"/>
            <a:ext cx="8496944" cy="50263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42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8784976" cy="81050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844824"/>
            <a:ext cx="8784976" cy="81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740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75654"/>
            <a:ext cx="8640958" cy="46616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100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916832"/>
            <a:ext cx="8784978" cy="58903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916832"/>
            <a:ext cx="8784976" cy="59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8421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178"/>
            <a:ext cx="8352928" cy="48250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784976" cy="7672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772816"/>
            <a:ext cx="8784976" cy="76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8576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96964"/>
            <a:ext cx="8496944" cy="1952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42426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377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24623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4"/>
            <a:ext cx="87849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0" y="1772816"/>
            <a:ext cx="8784977" cy="803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09" y="2576794"/>
            <a:ext cx="8784978" cy="1370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1913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471766"/>
            <a:ext cx="7632846" cy="2269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8" y="3212976"/>
            <a:ext cx="7632844" cy="19203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7" y="476672"/>
            <a:ext cx="7632846" cy="3018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7534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8680"/>
            <a:ext cx="7632848" cy="54599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81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0" y="1628800"/>
            <a:ext cx="8784980" cy="95709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628798"/>
            <a:ext cx="8784976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0" y="1916832"/>
            <a:ext cx="878497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5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508" y="2204862"/>
            <a:ext cx="8784979" cy="381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93166"/>
            <a:ext cx="8784976" cy="48716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36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110692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628798"/>
            <a:ext cx="8784976" cy="1106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40626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430392"/>
            <a:ext cx="7632848" cy="2238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573016"/>
            <a:ext cx="7632846" cy="2399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2636912"/>
            <a:ext cx="7632846" cy="16611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7" y="404664"/>
            <a:ext cx="7632846" cy="2766840"/>
          </a:xfrm>
          <a:prstGeom prst="rect">
            <a:avLst/>
          </a:prstGeom>
        </p:spPr>
      </p:pic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4033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5" y="1268760"/>
            <a:ext cx="8640962" cy="3472167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268759"/>
            <a:ext cx="8640958" cy="36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14" y="2060848"/>
            <a:ext cx="8640962" cy="268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14" y="1634391"/>
            <a:ext cx="8640962" cy="426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8280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24744"/>
            <a:ext cx="8496942" cy="41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5" y="1628800"/>
            <a:ext cx="8640970" cy="15130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628799"/>
            <a:ext cx="8640958" cy="1513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4143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981" y="2996952"/>
            <a:ext cx="4938038" cy="27503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2981" y="404664"/>
            <a:ext cx="4938038" cy="2618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2982" y="5733256"/>
            <a:ext cx="4938036" cy="9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3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806514"/>
            <a:ext cx="8640964" cy="20545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806513"/>
            <a:ext cx="8640958" cy="379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18" y="2185709"/>
            <a:ext cx="8640958" cy="357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18" y="2543491"/>
            <a:ext cx="8640958" cy="794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13" y="3861048"/>
            <a:ext cx="8640974" cy="11347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518" y="3337836"/>
            <a:ext cx="8640958" cy="1657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20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6" cy="188811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556791"/>
            <a:ext cx="8784976" cy="491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2048375"/>
            <a:ext cx="8784976" cy="574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9512" y="2623318"/>
            <a:ext cx="8784976" cy="821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5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42302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8640960" cy="380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340768"/>
            <a:ext cx="8640962" cy="26483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340766"/>
            <a:ext cx="8640958" cy="2648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9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415444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40960" cy="425373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2033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556792"/>
            <a:ext cx="8352926" cy="21307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556791"/>
            <a:ext cx="8352930" cy="2130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2435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49967"/>
            <a:ext cx="8352928" cy="481899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9225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8" cy="13732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00807"/>
            <a:ext cx="8352930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1988840"/>
            <a:ext cx="83529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2276872"/>
            <a:ext cx="8352928" cy="797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4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14188"/>
            <a:ext cx="8064896" cy="517245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26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700808"/>
            <a:ext cx="8352926" cy="87293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00807"/>
            <a:ext cx="8352930" cy="87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5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51930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44126"/>
            <a:ext cx="8640960" cy="419318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124744"/>
            <a:ext cx="8640960" cy="9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484784"/>
            <a:ext cx="8352926" cy="328129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484783"/>
            <a:ext cx="8352930" cy="3281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06715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53091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2196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352928" cy="529468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352928" cy="224142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268761"/>
            <a:ext cx="8352930" cy="2241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8713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176348"/>
            <a:ext cx="8496942" cy="29889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296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24744"/>
            <a:ext cx="8352926" cy="278188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124744"/>
            <a:ext cx="8352930" cy="2781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7749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25016"/>
            <a:ext cx="8640960" cy="528430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45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8352928" cy="112800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72816"/>
            <a:ext cx="8352930" cy="112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54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565160"/>
            <a:ext cx="8640960" cy="2600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316730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70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844824"/>
            <a:ext cx="8352926" cy="172057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44823"/>
            <a:ext cx="8352930" cy="1720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795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8952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88840"/>
            <a:ext cx="8784973" cy="895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7494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146092"/>
            <a:ext cx="7632848" cy="35232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7" y="404664"/>
            <a:ext cx="7632846" cy="39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700808"/>
            <a:ext cx="8784972" cy="26057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00807"/>
            <a:ext cx="8784973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3" y="3861048"/>
            <a:ext cx="8784973" cy="445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811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4" y="5251246"/>
            <a:ext cx="7632852" cy="149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48314"/>
            <a:ext cx="7632848" cy="2068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5" y="1153950"/>
            <a:ext cx="7632850" cy="31391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399918"/>
            <a:ext cx="7632848" cy="1228882"/>
          </a:xfrm>
          <a:prstGeom prst="rect">
            <a:avLst/>
          </a:prstGeom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06705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158051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628798"/>
            <a:ext cx="8784976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79510" y="1916830"/>
            <a:ext cx="8784977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09" y="2420887"/>
            <a:ext cx="8784978" cy="28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08" y="2708920"/>
            <a:ext cx="8784979" cy="500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7925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31694</TotalTime>
  <Words>367</Words>
  <Application>Microsoft Office PowerPoint</Application>
  <PresentationFormat>On-screen Show (4:3)</PresentationFormat>
  <Paragraphs>183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Comic Sans MS</vt:lpstr>
      <vt:lpstr>Theme1</vt:lpstr>
      <vt:lpstr>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2819</cp:revision>
  <cp:lastPrinted>2019-03-09T08:19:56Z</cp:lastPrinted>
  <dcterms:created xsi:type="dcterms:W3CDTF">2014-02-21T20:01:10Z</dcterms:created>
  <dcterms:modified xsi:type="dcterms:W3CDTF">2020-11-10T16:46:05Z</dcterms:modified>
</cp:coreProperties>
</file>