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36.xml"/><Relationship Id="rId18" Type="http://schemas.openxmlformats.org/officeDocument/2006/relationships/slide" Target="slide46.xml"/><Relationship Id="rId26" Type="http://schemas.openxmlformats.org/officeDocument/2006/relationships/slide" Target="slide14.xml"/><Relationship Id="rId3" Type="http://schemas.openxmlformats.org/officeDocument/2006/relationships/slide" Target="slide16.xml"/><Relationship Id="rId21" Type="http://schemas.openxmlformats.org/officeDocument/2006/relationships/slide" Target="slide4.xml"/><Relationship Id="rId7" Type="http://schemas.openxmlformats.org/officeDocument/2006/relationships/slide" Target="slide24.xml"/><Relationship Id="rId12" Type="http://schemas.openxmlformats.org/officeDocument/2006/relationships/slide" Target="slide34.xml"/><Relationship Id="rId17" Type="http://schemas.openxmlformats.org/officeDocument/2006/relationships/slide" Target="slide44.xml"/><Relationship Id="rId25" Type="http://schemas.openxmlformats.org/officeDocument/2006/relationships/slide" Target="slide12.xml"/><Relationship Id="rId2" Type="http://schemas.openxmlformats.org/officeDocument/2006/relationships/slide" Target="slide1.xml"/><Relationship Id="rId16" Type="http://schemas.openxmlformats.org/officeDocument/2006/relationships/slide" Target="slide42.xml"/><Relationship Id="rId20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32.xml"/><Relationship Id="rId24" Type="http://schemas.openxmlformats.org/officeDocument/2006/relationships/slide" Target="slide10.xml"/><Relationship Id="rId5" Type="http://schemas.openxmlformats.org/officeDocument/2006/relationships/slide" Target="slide20.xml"/><Relationship Id="rId15" Type="http://schemas.openxmlformats.org/officeDocument/2006/relationships/slide" Target="slide40.xml"/><Relationship Id="rId23" Type="http://schemas.openxmlformats.org/officeDocument/2006/relationships/slide" Target="slide8.xml"/><Relationship Id="rId10" Type="http://schemas.openxmlformats.org/officeDocument/2006/relationships/slide" Target="slide30.xml"/><Relationship Id="rId19" Type="http://schemas.openxmlformats.org/officeDocument/2006/relationships/slide" Target="slide48.xml"/><Relationship Id="rId4" Type="http://schemas.openxmlformats.org/officeDocument/2006/relationships/slide" Target="slide18.xml"/><Relationship Id="rId9" Type="http://schemas.openxmlformats.org/officeDocument/2006/relationships/slide" Target="slide28.xml"/><Relationship Id="rId14" Type="http://schemas.openxmlformats.org/officeDocument/2006/relationships/slide" Target="slide38.xml"/><Relationship Id="rId22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0.png"/><Relationship Id="rId7" Type="http://schemas.openxmlformats.org/officeDocument/2006/relationships/slide" Target="slide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4.png"/><Relationship Id="rId7" Type="http://schemas.openxmlformats.org/officeDocument/2006/relationships/slide" Target="slide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8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8.png"/><Relationship Id="rId7" Type="http://schemas.openxmlformats.org/officeDocument/2006/relationships/slide" Target="slide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4.png"/><Relationship Id="rId7" Type="http://schemas.openxmlformats.org/officeDocument/2006/relationships/slide" Target="slide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2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0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slide" Target="slide1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slide" Target="slide1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slide" Target="slide1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8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0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slide" Target="slide1.xml"/><Relationship Id="rId4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6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slide" Target="slide1.xml"/><Relationship Id="rId4" Type="http://schemas.openxmlformats.org/officeDocument/2006/relationships/slide" Target="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8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96" y="6525344"/>
            <a:ext cx="3024336" cy="288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Compound/ Repeated Change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3779912" y="166485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Q9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779912" y="2204968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6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779912" y="274497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779912" y="328508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3779912" y="382509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3779912" y="436520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3779912" y="490521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4824136" y="166485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4824136" y="220486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2" action="ppaction://hlinksldjump"/>
          </p:cNvPr>
          <p:cNvSpPr/>
          <p:nvPr/>
        </p:nvSpPr>
        <p:spPr>
          <a:xfrm>
            <a:off x="4824136" y="274497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3" action="ppaction://hlinksldjump"/>
          </p:cNvPr>
          <p:cNvSpPr/>
          <p:nvPr/>
        </p:nvSpPr>
        <p:spPr>
          <a:xfrm>
            <a:off x="4824136" y="328498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4" action="ppaction://hlinksldjump"/>
          </p:cNvPr>
          <p:cNvSpPr/>
          <p:nvPr/>
        </p:nvSpPr>
        <p:spPr>
          <a:xfrm>
            <a:off x="4824136" y="382509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5" action="ppaction://hlinksldjump"/>
          </p:cNvPr>
          <p:cNvSpPr/>
          <p:nvPr/>
        </p:nvSpPr>
        <p:spPr>
          <a:xfrm>
            <a:off x="4824136" y="4365104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6" action="ppaction://hlinksldjump"/>
          </p:cNvPr>
          <p:cNvSpPr/>
          <p:nvPr/>
        </p:nvSpPr>
        <p:spPr>
          <a:xfrm>
            <a:off x="4824136" y="4905216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6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7" action="ppaction://hlinksldjump"/>
          </p:cNvPr>
          <p:cNvSpPr/>
          <p:nvPr/>
        </p:nvSpPr>
        <p:spPr>
          <a:xfrm>
            <a:off x="5868144" y="274497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8" action="ppaction://hlinksldjump"/>
          </p:cNvPr>
          <p:cNvSpPr/>
          <p:nvPr/>
        </p:nvSpPr>
        <p:spPr>
          <a:xfrm>
            <a:off x="5868144" y="328508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9" action="ppaction://hlinksldjump"/>
          </p:cNvPr>
          <p:cNvSpPr/>
          <p:nvPr/>
        </p:nvSpPr>
        <p:spPr>
          <a:xfrm>
            <a:off x="5868144" y="382509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0" action="ppaction://hlinksldjump"/>
          </p:cNvPr>
          <p:cNvSpPr/>
          <p:nvPr/>
        </p:nvSpPr>
        <p:spPr>
          <a:xfrm>
            <a:off x="2159840" y="166485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</a:t>
            </a:r>
            <a:r>
              <a:rPr lang="en-GB" sz="1200" b="1" dirty="0" smtClean="0">
                <a:latin typeface="Comic Sans MS" panose="030F0702030302020204" pitchFamily="66" charset="0"/>
              </a:rPr>
              <a:t>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1" action="ppaction://hlinksldjump"/>
          </p:cNvPr>
          <p:cNvSpPr/>
          <p:nvPr/>
        </p:nvSpPr>
        <p:spPr>
          <a:xfrm>
            <a:off x="2159840" y="220496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2" action="ppaction://hlinksldjump"/>
          </p:cNvPr>
          <p:cNvSpPr/>
          <p:nvPr/>
        </p:nvSpPr>
        <p:spPr>
          <a:xfrm>
            <a:off x="2159840" y="274497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3" action="ppaction://hlinksldjump"/>
          </p:cNvPr>
          <p:cNvSpPr/>
          <p:nvPr/>
        </p:nvSpPr>
        <p:spPr>
          <a:xfrm>
            <a:off x="2159840" y="328508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24" action="ppaction://hlinksldjump"/>
          </p:cNvPr>
          <p:cNvSpPr/>
          <p:nvPr/>
        </p:nvSpPr>
        <p:spPr>
          <a:xfrm>
            <a:off x="2159840" y="3825096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6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25" action="ppaction://hlinksldjump"/>
          </p:cNvPr>
          <p:cNvSpPr/>
          <p:nvPr/>
        </p:nvSpPr>
        <p:spPr>
          <a:xfrm>
            <a:off x="2159840" y="436520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26" action="ppaction://hlinksldjump"/>
          </p:cNvPr>
          <p:cNvSpPr/>
          <p:nvPr/>
        </p:nvSpPr>
        <p:spPr>
          <a:xfrm>
            <a:off x="2159840" y="490521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496" y="6165304"/>
            <a:ext cx="1296016" cy="2880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Best Buys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0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2990848"/>
            <a:ext cx="8352930" cy="38225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77991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1455536"/>
            <a:ext cx="8352928" cy="4205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7" y="1052736"/>
            <a:ext cx="8352926" cy="8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0076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1916833"/>
            <a:ext cx="87849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77991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5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9512" y="2420889"/>
            <a:ext cx="8784976" cy="503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59" y="2980968"/>
            <a:ext cx="7209482" cy="383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59" y="1024636"/>
            <a:ext cx="7209482" cy="2207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59" y="404664"/>
            <a:ext cx="7209482" cy="14759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377991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88088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24736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1628799"/>
            <a:ext cx="8784976" cy="767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9512" y="2396006"/>
            <a:ext cx="8784976" cy="744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9512" y="3140968"/>
            <a:ext cx="8784976" cy="98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0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739026"/>
            <a:ext cx="8640958" cy="3074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412776"/>
            <a:ext cx="8640958" cy="40853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58878"/>
            <a:ext cx="8640960" cy="25421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377991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46586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628800"/>
            <a:ext cx="8784974" cy="18364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1628799"/>
            <a:ext cx="8784976" cy="767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9512" y="2396006"/>
            <a:ext cx="8784976" cy="1069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77991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5" idx="3"/>
            <a:endCxn id="18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2565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4655508"/>
            <a:ext cx="8496940" cy="1941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107756"/>
            <a:ext cx="8496942" cy="37614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77991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Q9</a:t>
            </a: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446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564904"/>
            <a:ext cx="8784976" cy="4743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564903"/>
            <a:ext cx="8784976" cy="464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Q9</a:t>
            </a: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98491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60684"/>
            <a:ext cx="7632848" cy="4880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28994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77991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0848"/>
            <a:ext cx="8784976" cy="15885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060848"/>
            <a:ext cx="878497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77991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9254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40960" cy="533165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77991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068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01880"/>
            <a:ext cx="8640960" cy="56618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8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76872"/>
            <a:ext cx="8784976" cy="5203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276872"/>
            <a:ext cx="8784976" cy="520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7655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73" y="1196752"/>
            <a:ext cx="8644854" cy="51845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20216"/>
            <a:ext cx="8784976" cy="14927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700808"/>
            <a:ext cx="878497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4555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576482"/>
            <a:ext cx="8640958" cy="4236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2471426"/>
            <a:ext cx="8640956" cy="2973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15769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4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8784976" cy="225749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700808"/>
            <a:ext cx="87849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9512" y="2780928"/>
            <a:ext cx="8784976" cy="1177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9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77232"/>
            <a:ext cx="8640960" cy="47720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6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988840"/>
            <a:ext cx="7086600" cy="33337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28700" y="1988839"/>
            <a:ext cx="7086600" cy="33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4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77418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823012"/>
            <a:ext cx="8640960" cy="3990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35532"/>
            <a:ext cx="8640960" cy="3681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80728"/>
            <a:ext cx="8640960" cy="17616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2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826520"/>
            <a:ext cx="8352926" cy="13144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7" y="1826519"/>
            <a:ext cx="8352926" cy="522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5537" y="2348880"/>
            <a:ext cx="835292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0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4864"/>
            <a:ext cx="8784976" cy="7190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204863"/>
            <a:ext cx="8784976" cy="719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77991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469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46044"/>
            <a:ext cx="8640958" cy="4323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22916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430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340768"/>
            <a:ext cx="8352926" cy="28332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7" y="1340768"/>
            <a:ext cx="8352926" cy="2833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48045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04864"/>
            <a:ext cx="8640958" cy="4595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226011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39597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556792"/>
            <a:ext cx="8784972" cy="28525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556791"/>
            <a:ext cx="8784974" cy="2852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36322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16832"/>
            <a:ext cx="8640956" cy="4711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19801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90335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484784"/>
            <a:ext cx="8784972" cy="22785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484783"/>
            <a:ext cx="8784974" cy="2278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2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15131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564904"/>
            <a:ext cx="8640958" cy="4054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20028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38764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1199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916831"/>
            <a:ext cx="8784974" cy="11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9976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62472"/>
            <a:ext cx="8640958" cy="45509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23962"/>
            <a:ext cx="8640958" cy="22610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44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980728"/>
            <a:ext cx="8784972" cy="43079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980728"/>
            <a:ext cx="8784974" cy="4307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2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68410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400226"/>
            <a:ext cx="8640956" cy="3413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670798"/>
            <a:ext cx="8640958" cy="31344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052736"/>
            <a:ext cx="8640958" cy="29105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77991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8800"/>
            <a:ext cx="8640958" cy="4750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39514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812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00808"/>
            <a:ext cx="8784974" cy="12999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700806"/>
            <a:ext cx="8784974" cy="1299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91071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872250"/>
            <a:ext cx="7632848" cy="38691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29845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6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548680"/>
            <a:ext cx="8784974" cy="26105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548680"/>
            <a:ext cx="8784974" cy="2610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2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3" y="3284984"/>
            <a:ext cx="8784974" cy="193897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3" y="3216060"/>
            <a:ext cx="8784974" cy="200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4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17822"/>
            <a:ext cx="8640960" cy="52194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628800"/>
            <a:ext cx="8784972" cy="23733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628800"/>
            <a:ext cx="8784974" cy="2373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4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338162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4533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9353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2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052736"/>
            <a:ext cx="8784974" cy="21989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052736"/>
            <a:ext cx="8784974" cy="219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3" y="3485978"/>
            <a:ext cx="7344814" cy="210326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99593" y="3485978"/>
            <a:ext cx="7344814" cy="2101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690626"/>
            <a:ext cx="8640956" cy="3906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134192"/>
            <a:ext cx="8640958" cy="15747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2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3205134"/>
            <a:ext cx="7344814" cy="1808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4" y="1340768"/>
            <a:ext cx="8784972" cy="157764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340768"/>
            <a:ext cx="8784974" cy="1577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99593" y="3205134"/>
            <a:ext cx="7344814" cy="1808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77991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3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96398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22500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844824"/>
            <a:ext cx="878497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77991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9512" y="3501008"/>
            <a:ext cx="8784976" cy="593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88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3779912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5" y="1196752"/>
            <a:ext cx="8928990" cy="391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9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2095548"/>
            <a:ext cx="7776862" cy="4693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83568" y="2095546"/>
            <a:ext cx="7776863" cy="46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779912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20801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41170"/>
            <a:ext cx="8640960" cy="46281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52736"/>
            <a:ext cx="8640960" cy="1323108"/>
          </a:xfrm>
          <a:prstGeom prst="rect">
            <a:avLst/>
          </a:prstGeom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77991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93415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32856"/>
            <a:ext cx="8784976" cy="72914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2132855"/>
            <a:ext cx="8784976" cy="729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77991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7" idx="1"/>
          </p:cNvCxnSpPr>
          <p:nvPr/>
        </p:nvCxnSpPr>
        <p:spPr>
          <a:xfrm flipV="1">
            <a:off x="298782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408798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31678</TotalTime>
  <Words>390</Words>
  <Application>Microsoft Office PowerPoint</Application>
  <PresentationFormat>On-screen Show (4:3)</PresentationFormat>
  <Paragraphs>182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Comic Sans MS</vt:lpstr>
      <vt:lpstr>Theme1</vt:lpstr>
      <vt:lpstr>Percentages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2820</cp:revision>
  <cp:lastPrinted>2019-03-09T08:19:56Z</cp:lastPrinted>
  <dcterms:created xsi:type="dcterms:W3CDTF">2014-02-21T20:01:10Z</dcterms:created>
  <dcterms:modified xsi:type="dcterms:W3CDTF">2020-11-10T15:34:18Z</dcterms:modified>
</cp:coreProperties>
</file>