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Multiple Events</a:t>
            </a: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Multiple Events</a:t>
            </a:r>
          </a:p>
        </p:txBody>
      </p:sp>
      <p:sp>
        <p:nvSpPr>
          <p:cNvPr id="62" name="Rectangle 61">
            <a:hlinkClick r:id="rId3" action="ppaction://hlinksldjump"/>
          </p:cNvPr>
          <p:cNvSpPr/>
          <p:nvPr/>
        </p:nvSpPr>
        <p:spPr>
          <a:xfrm>
            <a:off x="2771928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Q22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248" y="6453336"/>
            <a:ext cx="2613036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Algebraic modelling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4644136" y="2420888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4644008" y="2997008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hlinkClick r:id="rId6" action="ppaction://hlinksldjump"/>
          </p:cNvPr>
          <p:cNvSpPr/>
          <p:nvPr/>
        </p:nvSpPr>
        <p:spPr>
          <a:xfrm>
            <a:off x="4644008" y="3573072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hlinkClick r:id="rId7" action="ppaction://hlinksldjump"/>
          </p:cNvPr>
          <p:cNvSpPr/>
          <p:nvPr/>
        </p:nvSpPr>
        <p:spPr>
          <a:xfrm>
            <a:off x="4644008" y="414913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17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401554"/>
            <a:ext cx="5040560" cy="633981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051720" y="401554"/>
            <a:ext cx="5040560" cy="6339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29208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Multiple Events</a:t>
            </a:r>
          </a:p>
        </p:txBody>
      </p:sp>
    </p:spTree>
    <p:extLst>
      <p:ext uri="{BB962C8B-B14F-4D97-AF65-F5344CB8AC3E}">
        <p14:creationId xmlns:p14="http://schemas.microsoft.com/office/powerpoint/2010/main" val="344524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529208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24" idx="3"/>
            <a:endCxn id="16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Multiple Events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51520" y="1196752"/>
            <a:ext cx="85689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In a running club there are 50 females and 80 males. </a:t>
            </a:r>
            <a:endParaRPr lang="en-GB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If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a female is chosen at random, the probability she has blue eyes is 0.38 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If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a male is chosen at random, the probability he has blue eyes is 0.6 </a:t>
            </a:r>
            <a:endParaRPr lang="en-GB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One person is chosen at random. </a:t>
            </a:r>
            <a:endParaRPr lang="en-GB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Show that the probability the person has blue eyes is 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more than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0.5 </a:t>
            </a:r>
          </a:p>
          <a:p>
            <a:pPr algn="r"/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[4 marks</a:t>
            </a:r>
            <a:r>
              <a:rPr lang="en-GB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7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4152" y="404664"/>
            <a:ext cx="3671086" cy="633262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654152" y="404663"/>
            <a:ext cx="3671086" cy="6332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pic>
        <p:nvPicPr>
          <p:cNvPr id="21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529208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6" idx="3"/>
            <a:endCxn id="12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Multiple Events</a:t>
            </a:r>
          </a:p>
        </p:txBody>
      </p:sp>
    </p:spTree>
    <p:extLst>
      <p:ext uri="{BB962C8B-B14F-4D97-AF65-F5344CB8AC3E}">
        <p14:creationId xmlns:p14="http://schemas.microsoft.com/office/powerpoint/2010/main" val="12100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765" y="604462"/>
            <a:ext cx="6458470" cy="564907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342765" y="604460"/>
            <a:ext cx="6458470" cy="56490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Alternative 3 &amp; 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29208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5" idx="3"/>
            <a:endCxn id="11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Multiple Events</a:t>
            </a:r>
          </a:p>
        </p:txBody>
      </p:sp>
    </p:spTree>
    <p:extLst>
      <p:ext uri="{BB962C8B-B14F-4D97-AF65-F5344CB8AC3E}">
        <p14:creationId xmlns:p14="http://schemas.microsoft.com/office/powerpoint/2010/main" val="415841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529208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Q22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24" idx="3"/>
            <a:endCxn id="16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Multiple Events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1340768"/>
            <a:ext cx="8640960" cy="30822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48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" y="764704"/>
            <a:ext cx="8210550" cy="4838700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466725" y="764703"/>
            <a:ext cx="8210550" cy="4822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529208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Q22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>
            <a:stCxn id="12" idx="3"/>
            <a:endCxn id="10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Multiple Events</a:t>
            </a:r>
          </a:p>
        </p:txBody>
      </p:sp>
    </p:spTree>
    <p:extLst>
      <p:ext uri="{BB962C8B-B14F-4D97-AF65-F5344CB8AC3E}">
        <p14:creationId xmlns:p14="http://schemas.microsoft.com/office/powerpoint/2010/main" val="103869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529208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24" idx="3"/>
            <a:endCxn id="16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Multiple Events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412776"/>
            <a:ext cx="8640960" cy="194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88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398802"/>
            <a:ext cx="5184576" cy="6414574"/>
          </a:xfrm>
          <a:prstGeom prst="rect">
            <a:avLst/>
          </a:prstGeom>
        </p:spPr>
      </p:pic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979713" y="398801"/>
            <a:ext cx="5184576" cy="6413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29208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Multiple Events</a:t>
            </a:r>
          </a:p>
        </p:txBody>
      </p:sp>
    </p:spTree>
    <p:extLst>
      <p:ext uri="{BB962C8B-B14F-4D97-AF65-F5344CB8AC3E}">
        <p14:creationId xmlns:p14="http://schemas.microsoft.com/office/powerpoint/2010/main" val="90889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529208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24" idx="3"/>
            <a:endCxn id="16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Multiple Events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124744"/>
            <a:ext cx="90364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A bag contains 30 discs. </a:t>
            </a: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10 are red and 20 are blue. </a:t>
            </a:r>
            <a:endParaRPr lang="en-GB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One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disc is taken out at random and replaced by 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two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of the other colour. 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Another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disc is then taken out at random and replaced by 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two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of the other 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colour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Another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disc is then taken out at random. </a:t>
            </a:r>
            <a:endParaRPr lang="en-GB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Work out the probability that all three discs taken out are 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red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[3 marks]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5998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476672"/>
            <a:ext cx="8064896" cy="547846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539552" y="476671"/>
            <a:ext cx="8064896" cy="54784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3" action="ppaction://hlinksldjump"/>
          </p:cNvPr>
          <p:cNvSpPr/>
          <p:nvPr/>
        </p:nvSpPr>
        <p:spPr>
          <a:xfrm>
            <a:off x="529208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stCxn id="15" idx="3"/>
            <a:endCxn id="11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Multiple Events</a:t>
            </a: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857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529208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24" idx="3"/>
            <a:endCxn id="16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Multiple Events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52128" y="4046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A bag contains 20 discs. </a:t>
            </a: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10 are red, 7 are blue and 3 are green. 	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20" y="1366317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(a)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	Marnie takes a disc at random before putting it back in the bag. 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Nick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then takes a disc at random before putting it back in the bag. 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Olly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then takes a disc at random. </a:t>
            </a:r>
            <a:endParaRPr lang="en-GB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Work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out the probability that they all take a red disc. </a:t>
            </a:r>
          </a:p>
          <a:p>
            <a:pPr algn="r"/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[2 marks</a:t>
            </a:r>
            <a:r>
              <a:rPr lang="en-GB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3330858"/>
            <a:ext cx="87849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(b) 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All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20 discs are in the bag. </a:t>
            </a:r>
            <a:endParaRPr lang="en-GB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	Reggie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takes three discs at random, one after the other. 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	After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he takes a disc he does 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not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put it back in the bag. </a:t>
            </a:r>
            <a:endParaRPr lang="en-GB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Reggie’s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first disc is blue. </a:t>
            </a:r>
            <a:endParaRPr lang="en-GB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Work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out the probability that all three discs are different colours. </a:t>
            </a:r>
          </a:p>
          <a:p>
            <a:pPr algn="r"/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[3 marks</a:t>
            </a:r>
            <a:r>
              <a:rPr lang="en-GB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99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476672"/>
            <a:ext cx="7632848" cy="558002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403648" y="476670"/>
            <a:ext cx="7632848" cy="5580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7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292080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4860032" y="184069"/>
            <a:ext cx="43204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3203848" y="35483"/>
            <a:ext cx="165618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Multiple Events</a:t>
            </a:r>
          </a:p>
        </p:txBody>
      </p:sp>
      <p:pic>
        <p:nvPicPr>
          <p:cNvPr id="21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570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31754</TotalTime>
  <Words>402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Theme1</vt:lpstr>
      <vt:lpstr>Multiple Events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2827</cp:revision>
  <cp:lastPrinted>2019-03-09T08:19:56Z</cp:lastPrinted>
  <dcterms:created xsi:type="dcterms:W3CDTF">2014-02-21T20:01:10Z</dcterms:created>
  <dcterms:modified xsi:type="dcterms:W3CDTF">2020-11-09T09:23:59Z</dcterms:modified>
</cp:coreProperties>
</file>