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10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24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png"/><Relationship Id="rId7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4.xml"/><Relationship Id="rId3" Type="http://schemas.openxmlformats.org/officeDocument/2006/relationships/slide" Target="slide38.xml"/><Relationship Id="rId7" Type="http://schemas.openxmlformats.org/officeDocument/2006/relationships/slide" Target="slide42.xml"/><Relationship Id="rId12" Type="http://schemas.openxmlformats.org/officeDocument/2006/relationships/slide" Target="slide5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50.xml"/><Relationship Id="rId5" Type="http://schemas.openxmlformats.org/officeDocument/2006/relationships/slide" Target="slide2.xml"/><Relationship Id="rId10" Type="http://schemas.openxmlformats.org/officeDocument/2006/relationships/slide" Target="slide48.xml"/><Relationship Id="rId4" Type="http://schemas.openxmlformats.org/officeDocument/2006/relationships/slide" Target="slide1.xml"/><Relationship Id="rId9" Type="http://schemas.openxmlformats.org/officeDocument/2006/relationships/slide" Target="slide46.xml"/><Relationship Id="rId14" Type="http://schemas.openxmlformats.org/officeDocument/2006/relationships/slide" Target="slide5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5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38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3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6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png"/><Relationship Id="rId7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0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slide" Target="slide3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4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4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076184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Q17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771800" y="6453336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See also: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4283968" y="6453336"/>
            <a:ext cx="2069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076184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07618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48" y="6453336"/>
            <a:ext cx="2613036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Algebraic modelling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076184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076184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2843936" y="18448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2843936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2843936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284393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2843936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2843936" y="47252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573016"/>
            <a:ext cx="6768752" cy="3237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4664"/>
            <a:ext cx="6768752" cy="409663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22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352928" cy="1992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772816"/>
            <a:ext cx="83529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5536" y="2996952"/>
            <a:ext cx="8352928" cy="767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96752"/>
            <a:ext cx="8496942" cy="2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276872"/>
            <a:ext cx="8352926" cy="47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8352928" cy="47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8794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56708"/>
            <a:ext cx="8640958" cy="385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378"/>
          <a:stretch/>
        </p:blipFill>
        <p:spPr>
          <a:xfrm>
            <a:off x="251520" y="1412776"/>
            <a:ext cx="8640960" cy="31700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15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935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628799"/>
            <a:ext cx="8352928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5536" y="3284984"/>
            <a:ext cx="8352928" cy="127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61984"/>
            <a:ext cx="7632848" cy="385139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Q17</a:t>
            </a: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04664"/>
            <a:ext cx="7632848" cy="39302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37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2823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340767"/>
            <a:ext cx="8784976" cy="2823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Q17</a:t>
            </a: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10136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25062"/>
            <a:ext cx="8640958" cy="3188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141584"/>
            <a:ext cx="8640958" cy="373568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16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3810"/>
            <a:ext cx="8784976" cy="2381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623809"/>
            <a:ext cx="8784976" cy="101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7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2636913"/>
            <a:ext cx="8784976" cy="136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62" name="Rectangle 61">
            <a:hlinkClick r:id="rId3" action="ppaction://hlinksldjump"/>
          </p:cNvPr>
          <p:cNvSpPr/>
          <p:nvPr/>
        </p:nvSpPr>
        <p:spPr>
          <a:xfrm>
            <a:off x="2771928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71800" y="6453336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See also: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283968" y="6453336"/>
            <a:ext cx="2069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248" y="6453336"/>
            <a:ext cx="2613036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Algebraic modelling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136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64400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64400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4644008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16" y="4670230"/>
            <a:ext cx="6874768" cy="21431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616" y="404664"/>
            <a:ext cx="6874768" cy="5524498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5479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88840"/>
            <a:ext cx="8784972" cy="1381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88838"/>
            <a:ext cx="8784974" cy="20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2196007"/>
            <a:ext cx="8784973" cy="1174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021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4134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78724"/>
            <a:ext cx="8496942" cy="21622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367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96751"/>
            <a:ext cx="8784974" cy="367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14647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44332"/>
            <a:ext cx="8640960" cy="206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995388"/>
            <a:ext cx="8640958" cy="2377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67012"/>
            <a:ext cx="8640960" cy="224596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588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1"/>
            <a:ext cx="8784974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3" y="2780928"/>
            <a:ext cx="8784974" cy="72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8640960" cy="3082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764704"/>
            <a:ext cx="8210550" cy="483870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6725" y="764703"/>
            <a:ext cx="8210550" cy="4822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0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6087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12776"/>
            <a:ext cx="8640960" cy="19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98802"/>
            <a:ext cx="5184576" cy="64145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979713" y="398801"/>
            <a:ext cx="5184576" cy="641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6050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63" name="Rectangle 62">
            <a:hlinkClick r:id="rId3" action="ppaction://hlinksldjump"/>
          </p:cNvPr>
          <p:cNvSpPr/>
          <p:nvPr/>
        </p:nvSpPr>
        <p:spPr>
          <a:xfrm>
            <a:off x="3059960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71800" y="6453336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See also: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283968" y="6453336"/>
            <a:ext cx="2069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059832" y="3306251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248" y="6453336"/>
            <a:ext cx="2613036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Algebraic modelling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248" y="5783997"/>
            <a:ext cx="2613036" cy="5973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*Mark Scheme suggests tree diagram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3059832" y="3882315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248" y="5373216"/>
            <a:ext cx="2357512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Probability Space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5292336" y="242088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529220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5292208" y="357307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5292208" y="414913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2" action="ppaction://hlinksldjump"/>
          </p:cNvPr>
          <p:cNvSpPr/>
          <p:nvPr/>
        </p:nvSpPr>
        <p:spPr>
          <a:xfrm>
            <a:off x="6516344" y="270892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3" action="ppaction://hlinksldjump"/>
          </p:cNvPr>
          <p:cNvSpPr/>
          <p:nvPr/>
        </p:nvSpPr>
        <p:spPr>
          <a:xfrm>
            <a:off x="651634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4" action="ppaction://hlinksldjump"/>
          </p:cNvPr>
          <p:cNvSpPr/>
          <p:nvPr/>
        </p:nvSpPr>
        <p:spPr>
          <a:xfrm>
            <a:off x="6516344" y="386110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1124744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bag contains 30 discs.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10 are red and 20 are blue.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One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disc is taken out at random and replaced by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two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other colour.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Another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disc is then taken out at random and replaced by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two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other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colour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Another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disc is then taken out at random.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probability that all three discs taken out are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red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marks]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0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064896" cy="54784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9552" y="476671"/>
            <a:ext cx="8064896" cy="5478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2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2128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bag contains 20 discs.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10 are red, 7 are blue and 3 are green. 	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366317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Marnie takes a disc at random before putting it back in the bag.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Nick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then takes a disc at random before putting it back in the bag.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Olly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then takes a disc at random.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Work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out the probability that they all take a red disc.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33085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All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20 discs are in the bag.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Reggie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takes three discs at random, one after the other.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After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 takes a disc he does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not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put it back in the bag.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Reggie’s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first disc is blue.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Work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out the probability that all three discs are different colours.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76672"/>
            <a:ext cx="7632848" cy="55800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03648" y="476670"/>
            <a:ext cx="7632848" cy="5580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4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01554"/>
            <a:ext cx="5040560" cy="63398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51720" y="401554"/>
            <a:ext cx="5040560" cy="6339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5511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196752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a running club there are 50 females and 80 males.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female is chosen at random, the probability she has blue eyes is 0.38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male is chosen at random, the probability he has blue eyes is 0.6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One person is chosen at random.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that the probability the person has blue eyes is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more than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0.5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[4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52" y="404664"/>
            <a:ext cx="3671086" cy="63326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54152" y="404663"/>
            <a:ext cx="3671086" cy="633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14010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65" y="604462"/>
            <a:ext cx="6458470" cy="56490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42765" y="604460"/>
            <a:ext cx="6458470" cy="564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3 &amp; 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4854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70" y="5346374"/>
            <a:ext cx="6131660" cy="1467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169" y="409671"/>
            <a:ext cx="6131662" cy="6038658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9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5688632" cy="476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348879"/>
            <a:ext cx="8640958" cy="12650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2"/>
            <a:ext cx="8640960" cy="476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0" y="2852936"/>
            <a:ext cx="8640959" cy="78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321398"/>
            <a:ext cx="8640960" cy="53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1953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04304"/>
            <a:ext cx="8640960" cy="33930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124744"/>
            <a:ext cx="8640960" cy="23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96866"/>
            <a:ext cx="8640960" cy="47404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12942"/>
            <a:ext cx="8640960" cy="17679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1141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5"/>
            <a:ext cx="8640960" cy="111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6469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9091"/>
          <a:stretch/>
        </p:blipFill>
        <p:spPr>
          <a:xfrm>
            <a:off x="683568" y="404664"/>
            <a:ext cx="4320480" cy="2402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70981"/>
            <a:ext cx="4752528" cy="4010953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3602673"/>
            <a:ext cx="4104456" cy="15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6595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24743"/>
            <a:ext cx="8640960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1700808"/>
            <a:ext cx="86409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3212976"/>
            <a:ext cx="8640960" cy="1571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423019"/>
            <a:ext cx="4752528" cy="4146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4581128"/>
            <a:ext cx="4752528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36262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24743"/>
            <a:ext cx="86409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924944"/>
            <a:ext cx="8640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3645024"/>
            <a:ext cx="8640960" cy="110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7350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644240"/>
            <a:ext cx="8640956" cy="2593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39953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41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58" cy="34646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68608"/>
            <a:ext cx="8640960" cy="964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2132855"/>
            <a:ext cx="8640960" cy="2528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8067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74418"/>
            <a:ext cx="8496942" cy="41628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124744"/>
            <a:ext cx="8496944" cy="12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4471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0"/>
            <a:ext cx="8640960" cy="14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0175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1554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412775"/>
            <a:ext cx="8784976" cy="1554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7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611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699806"/>
            <a:ext cx="8640958" cy="1465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581214"/>
            <a:ext cx="8640956" cy="22159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196752"/>
            <a:ext cx="8640958" cy="18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14144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24745"/>
            <a:ext cx="8640960" cy="1414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564904"/>
            <a:ext cx="8640960" cy="197682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0" y="2539202"/>
            <a:ext cx="8640960" cy="149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4030766"/>
            <a:ext cx="8640960" cy="51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852619"/>
            <a:ext cx="4896544" cy="19166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476672"/>
            <a:ext cx="4896544" cy="55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62" cy="18803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7"/>
            <a:ext cx="8640960" cy="188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18131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87666"/>
            <a:ext cx="8640958" cy="19013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9659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89" y="3786418"/>
            <a:ext cx="4226619" cy="307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33400"/>
            <a:ext cx="8640957" cy="31937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481241"/>
            <a:ext cx="8640957" cy="6376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3511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004" y="445152"/>
            <a:ext cx="4505992" cy="63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3999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2060847"/>
            <a:ext cx="8640957" cy="280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1" y="2341084"/>
            <a:ext cx="8640957" cy="1119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7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924944"/>
            <a:ext cx="8640956" cy="338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0151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46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954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844823"/>
            <a:ext cx="8784976" cy="1954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5611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30314"/>
            <a:ext cx="8496942" cy="49189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2420889"/>
            <a:ext cx="7343775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112" y="2420888"/>
            <a:ext cx="7343775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3803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31652</TotalTime>
  <Words>836</Words>
  <Application>Microsoft Office PowerPoint</Application>
  <PresentationFormat>On-screen Show (4:3)</PresentationFormat>
  <Paragraphs>265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Comic Sans MS</vt:lpstr>
      <vt:lpstr>Theme1</vt:lpstr>
      <vt:lpstr>Multiple Events</vt:lpstr>
      <vt:lpstr>Multiple Events</vt:lpstr>
      <vt:lpstr>Multiple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2786</cp:revision>
  <cp:lastPrinted>2019-03-09T08:19:56Z</cp:lastPrinted>
  <dcterms:created xsi:type="dcterms:W3CDTF">2014-02-21T20:01:10Z</dcterms:created>
  <dcterms:modified xsi:type="dcterms:W3CDTF">2021-08-23T09:05:38Z</dcterms:modified>
</cp:coreProperties>
</file>