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07" autoAdjust="0"/>
    <p:restoredTop sz="95422" autoAdjust="0"/>
  </p:normalViewPr>
  <p:slideViewPr>
    <p:cSldViewPr>
      <p:cViewPr>
        <p:scale>
          <a:sx n="66" d="100"/>
          <a:sy n="66" d="100"/>
        </p:scale>
        <p:origin x="3114" y="10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BFCD8-8C54-4C96-8EEC-621A6D3B983D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CDFEB-5B8F-413C-A280-B5C2B678AA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</a:t>
            </a:r>
            <a:r>
              <a:rPr lang="en-GB" sz="4050" b="1" i="1" dirty="0" err="1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2.xml"/><Relationship Id="rId7" Type="http://schemas.openxmlformats.org/officeDocument/2006/relationships/slide" Target="slide10.xml"/><Relationship Id="rId12" Type="http://schemas.openxmlformats.org/officeDocument/2006/relationships/slide" Target="slide20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18.xml"/><Relationship Id="rId5" Type="http://schemas.openxmlformats.org/officeDocument/2006/relationships/slide" Target="slide6.xml"/><Relationship Id="rId10" Type="http://schemas.openxmlformats.org/officeDocument/2006/relationships/slide" Target="slide16.xml"/><Relationship Id="rId4" Type="http://schemas.openxmlformats.org/officeDocument/2006/relationships/slide" Target="slide4.xml"/><Relationship Id="rId9" Type="http://schemas.openxmlformats.org/officeDocument/2006/relationships/slide" Target="slide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10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1.xml"/><Relationship Id="rId4" Type="http://schemas.openxmlformats.org/officeDocument/2006/relationships/slide" Target="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5.png"/><Relationship Id="rId7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14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slide" Target="slide1.xml"/><Relationship Id="rId4" Type="http://schemas.openxmlformats.org/officeDocument/2006/relationships/slide" Target="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1.xml"/><Relationship Id="rId4" Type="http://schemas.openxmlformats.org/officeDocument/2006/relationships/slide" Target="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18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18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4.png"/><Relationship Id="rId4" Type="http://schemas.openxmlformats.org/officeDocument/2006/relationships/slide" Target="slid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4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2.png"/><Relationship Id="rId7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6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7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663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Multiple Events</a:t>
            </a: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Multiple Events</a:t>
            </a:r>
          </a:p>
        </p:txBody>
      </p:sp>
      <p:sp>
        <p:nvSpPr>
          <p:cNvPr id="63" name="Rectangle 62">
            <a:hlinkClick r:id="rId3" action="ppaction://hlinksldjump"/>
          </p:cNvPr>
          <p:cNvSpPr/>
          <p:nvPr/>
        </p:nvSpPr>
        <p:spPr>
          <a:xfrm>
            <a:off x="3059960" y="270892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3059832" y="3306251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Q6*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4248" y="6453336"/>
            <a:ext cx="2613036" cy="36004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Algebraic modelling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4248" y="5783997"/>
            <a:ext cx="2613036" cy="597331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latin typeface="Comic Sans MS" panose="030F0702030302020204" pitchFamily="66" charset="0"/>
              </a:rPr>
              <a:t>*Mark Scheme suggests tree diagram</a:t>
            </a:r>
            <a:endParaRPr lang="en-GB" sz="16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3059832" y="3882315"/>
            <a:ext cx="1152000" cy="504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4248" y="5373216"/>
            <a:ext cx="2357512" cy="36004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Probability Space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hlinkClick r:id="rId6" action="ppaction://hlinksldjump"/>
          </p:cNvPr>
          <p:cNvSpPr/>
          <p:nvPr/>
        </p:nvSpPr>
        <p:spPr>
          <a:xfrm>
            <a:off x="5292336" y="2420888"/>
            <a:ext cx="1152000" cy="504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hlinkClick r:id="rId7" action="ppaction://hlinksldjump"/>
          </p:cNvPr>
          <p:cNvSpPr/>
          <p:nvPr/>
        </p:nvSpPr>
        <p:spPr>
          <a:xfrm>
            <a:off x="5292208" y="299700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>
            <a:hlinkClick r:id="rId8" action="ppaction://hlinksldjump"/>
          </p:cNvPr>
          <p:cNvSpPr/>
          <p:nvPr/>
        </p:nvSpPr>
        <p:spPr>
          <a:xfrm>
            <a:off x="5292208" y="3573072"/>
            <a:ext cx="1152000" cy="504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hlinkClick r:id="rId9" action="ppaction://hlinksldjump"/>
          </p:cNvPr>
          <p:cNvSpPr/>
          <p:nvPr/>
        </p:nvSpPr>
        <p:spPr>
          <a:xfrm>
            <a:off x="5292208" y="4149136"/>
            <a:ext cx="1152000" cy="504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0" name="Rectangle 29">
            <a:hlinkClick r:id="rId10" action="ppaction://hlinksldjump"/>
          </p:cNvPr>
          <p:cNvSpPr/>
          <p:nvPr/>
        </p:nvSpPr>
        <p:spPr>
          <a:xfrm>
            <a:off x="6516344" y="2708920"/>
            <a:ext cx="1152000" cy="504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1" name="Rectangle 30">
            <a:hlinkClick r:id="rId11" action="ppaction://hlinksldjump"/>
          </p:cNvPr>
          <p:cNvSpPr/>
          <p:nvPr/>
        </p:nvSpPr>
        <p:spPr>
          <a:xfrm>
            <a:off x="6516344" y="328504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Q22*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2" name="Rectangle 31">
            <a:hlinkClick r:id="rId12" action="ppaction://hlinksldjump"/>
          </p:cNvPr>
          <p:cNvSpPr/>
          <p:nvPr/>
        </p:nvSpPr>
        <p:spPr>
          <a:xfrm>
            <a:off x="6516344" y="3861104"/>
            <a:ext cx="1152000" cy="504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71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3644240"/>
            <a:ext cx="8640956" cy="25930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1052736"/>
            <a:ext cx="8640958" cy="399536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529208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0" idx="3"/>
            <a:endCxn id="12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Multiple Events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9365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196752"/>
            <a:ext cx="8640958" cy="346460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1168608"/>
            <a:ext cx="8640960" cy="9642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51520" y="2132855"/>
            <a:ext cx="8640960" cy="25285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529208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7" idx="3"/>
            <a:endCxn id="14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Multiple Events</a:t>
            </a:r>
          </a:p>
        </p:txBody>
      </p:sp>
    </p:spTree>
    <p:extLst>
      <p:ext uri="{BB962C8B-B14F-4D97-AF65-F5344CB8AC3E}">
        <p14:creationId xmlns:p14="http://schemas.microsoft.com/office/powerpoint/2010/main" val="384658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3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2074418"/>
            <a:ext cx="8496942" cy="416289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529208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0" idx="3"/>
            <a:endCxn id="12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Multiple Events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528" y="1124744"/>
            <a:ext cx="8496944" cy="124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60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916832"/>
            <a:ext cx="8640960" cy="144715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1916830"/>
            <a:ext cx="8640960" cy="14471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529208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0" idx="3"/>
            <a:endCxn id="15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Multiple Events</a:t>
            </a:r>
          </a:p>
        </p:txBody>
      </p:sp>
    </p:spTree>
    <p:extLst>
      <p:ext uri="{BB962C8B-B14F-4D97-AF65-F5344CB8AC3E}">
        <p14:creationId xmlns:p14="http://schemas.microsoft.com/office/powerpoint/2010/main" val="13029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4699806"/>
            <a:ext cx="8640958" cy="14654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2" y="2581214"/>
            <a:ext cx="8640956" cy="221593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529208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0" idx="3"/>
            <a:endCxn id="12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Multiple Events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521" y="1196752"/>
            <a:ext cx="8640958" cy="184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77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124744"/>
            <a:ext cx="8640958" cy="141445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1124745"/>
            <a:ext cx="8640960" cy="14144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529208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6" idx="3"/>
            <a:endCxn id="11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Multiple Events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2564904"/>
            <a:ext cx="8640960" cy="1976824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51520" y="2539202"/>
            <a:ext cx="8640960" cy="14915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1520" y="4030766"/>
            <a:ext cx="8640960" cy="5109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21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3" grpId="0" animBg="1"/>
      <p:bldP spid="22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4852619"/>
            <a:ext cx="4896544" cy="191662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529208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0" idx="3"/>
            <a:endCxn id="12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Multiple Events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3728" y="476672"/>
            <a:ext cx="4896544" cy="558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08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1700808"/>
            <a:ext cx="8640962" cy="188036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1700807"/>
            <a:ext cx="8640960" cy="1880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529208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0" idx="3"/>
            <a:endCxn id="15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Multiple Events</a:t>
            </a:r>
          </a:p>
        </p:txBody>
      </p:sp>
    </p:spTree>
    <p:extLst>
      <p:ext uri="{BB962C8B-B14F-4D97-AF65-F5344CB8AC3E}">
        <p14:creationId xmlns:p14="http://schemas.microsoft.com/office/powerpoint/2010/main" val="51002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887666"/>
            <a:ext cx="8640958" cy="190137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529208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3" idx="3"/>
            <a:endCxn id="11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Multiple Events</a:t>
            </a:r>
          </a:p>
        </p:txBody>
      </p:sp>
    </p:spTree>
    <p:extLst>
      <p:ext uri="{BB962C8B-B14F-4D97-AF65-F5344CB8AC3E}">
        <p14:creationId xmlns:p14="http://schemas.microsoft.com/office/powerpoint/2010/main" val="58863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689" y="3786418"/>
            <a:ext cx="4226619" cy="30715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533400"/>
            <a:ext cx="8640957" cy="319374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51521" y="481241"/>
            <a:ext cx="8640957" cy="63767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529208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6" idx="3"/>
            <a:endCxn id="14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Multiple Events</a:t>
            </a:r>
          </a:p>
        </p:txBody>
      </p:sp>
    </p:spTree>
    <p:extLst>
      <p:ext uri="{BB962C8B-B14F-4D97-AF65-F5344CB8AC3E}">
        <p14:creationId xmlns:p14="http://schemas.microsoft.com/office/powerpoint/2010/main" val="267521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170" y="5346374"/>
            <a:ext cx="6131660" cy="146700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6169" y="409671"/>
            <a:ext cx="6131662" cy="6038658"/>
          </a:xfrm>
          <a:prstGeom prst="rect">
            <a:avLst/>
          </a:prstGeom>
        </p:spPr>
      </p:pic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529208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0" idx="3"/>
            <a:endCxn id="12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Multiple Events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5" name="Straight Connector 24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3863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529208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3" idx="3"/>
            <a:endCxn id="11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Multiple Events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8" name="Straight Connector 17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19004" y="445152"/>
            <a:ext cx="4505992" cy="636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60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2060848"/>
            <a:ext cx="8640956" cy="139999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51521" y="2060847"/>
            <a:ext cx="8640957" cy="2802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529208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9" idx="3"/>
            <a:endCxn id="13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Multiple Events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51521" y="2341084"/>
            <a:ext cx="8640957" cy="11197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5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4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844824"/>
            <a:ext cx="5688632" cy="4765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2348879"/>
            <a:ext cx="8640958" cy="126509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1844822"/>
            <a:ext cx="8640960" cy="4765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51520" y="2852936"/>
            <a:ext cx="8640959" cy="7885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1520" y="2321398"/>
            <a:ext cx="8640960" cy="531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529208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7" idx="3"/>
            <a:endCxn id="14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Multiple Events</a:t>
            </a:r>
          </a:p>
        </p:txBody>
      </p:sp>
    </p:spTree>
    <p:extLst>
      <p:ext uri="{BB962C8B-B14F-4D97-AF65-F5344CB8AC3E}">
        <p14:creationId xmlns:p14="http://schemas.microsoft.com/office/powerpoint/2010/main" val="32155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3" grpId="0" animBg="1"/>
      <p:bldP spid="25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496866"/>
            <a:ext cx="8640960" cy="474044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012942"/>
            <a:ext cx="8640960" cy="176798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529208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1H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0" idx="3"/>
            <a:endCxn id="12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Multiple Events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88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132856"/>
            <a:ext cx="8640958" cy="111410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2132855"/>
            <a:ext cx="8640960" cy="11141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529208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1H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0" idx="3"/>
            <a:endCxn id="15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Multiple Events</a:t>
            </a:r>
          </a:p>
        </p:txBody>
      </p:sp>
    </p:spTree>
    <p:extLst>
      <p:ext uri="{BB962C8B-B14F-4D97-AF65-F5344CB8AC3E}">
        <p14:creationId xmlns:p14="http://schemas.microsoft.com/office/powerpoint/2010/main" val="2069358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9091"/>
          <a:stretch/>
        </p:blipFill>
        <p:spPr>
          <a:xfrm>
            <a:off x="683568" y="404664"/>
            <a:ext cx="4320480" cy="24021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770981"/>
            <a:ext cx="4752528" cy="4010953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529208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0" idx="3"/>
            <a:endCxn id="12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Multiple Events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04048" y="3602673"/>
            <a:ext cx="4104456" cy="159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00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24744"/>
            <a:ext cx="8640960" cy="365955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1124743"/>
            <a:ext cx="8640960" cy="576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529208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6" idx="3"/>
            <a:endCxn id="11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Multiple Events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51520" y="1700808"/>
            <a:ext cx="8640960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51520" y="3212976"/>
            <a:ext cx="8640960" cy="15713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439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2" name="Rectangle 11">
            <a:hlinkClick r:id="rId3" action="ppaction://hlinksldjump"/>
          </p:cNvPr>
          <p:cNvSpPr/>
          <p:nvPr/>
        </p:nvSpPr>
        <p:spPr>
          <a:xfrm>
            <a:off x="529208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0" idx="3"/>
            <a:endCxn id="12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Multiple Events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5736" y="423019"/>
            <a:ext cx="4752528" cy="41468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95736" y="4581128"/>
            <a:ext cx="4752528" cy="214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48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124744"/>
            <a:ext cx="8640958" cy="362628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1124743"/>
            <a:ext cx="8640960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1520" y="2924944"/>
            <a:ext cx="864096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51520" y="3645024"/>
            <a:ext cx="8640960" cy="11060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529208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0" idx="3"/>
            <a:endCxn id="15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Multiple Events</a:t>
            </a:r>
          </a:p>
        </p:txBody>
      </p:sp>
    </p:spTree>
    <p:extLst>
      <p:ext uri="{BB962C8B-B14F-4D97-AF65-F5344CB8AC3E}">
        <p14:creationId xmlns:p14="http://schemas.microsoft.com/office/powerpoint/2010/main" val="270561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D6E32EB-A9AF-45F8-9785-844968F8E7EE}" vid="{2BADE76B-216B-4B87-874A-BBB383BCD1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31701</TotalTime>
  <Words>205</Words>
  <Application>Microsoft Office PowerPoint</Application>
  <PresentationFormat>On-screen Show (4:3)</PresentationFormat>
  <Paragraphs>85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Comic Sans MS</vt:lpstr>
      <vt:lpstr>Theme1</vt:lpstr>
      <vt:lpstr>Multiple Events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IGCSE Past Paper Questions</dc:title>
  <dc:creator>Gareth</dc:creator>
  <cp:lastModifiedBy>gareth westwater</cp:lastModifiedBy>
  <cp:revision>2837</cp:revision>
  <cp:lastPrinted>2019-03-09T08:19:56Z</cp:lastPrinted>
  <dcterms:created xsi:type="dcterms:W3CDTF">2014-02-21T20:01:10Z</dcterms:created>
  <dcterms:modified xsi:type="dcterms:W3CDTF">2020-11-10T16:53:07Z</dcterms:modified>
</cp:coreProperties>
</file>