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8" autoAdjust="0"/>
    <p:restoredTop sz="95422" autoAdjust="0"/>
  </p:normalViewPr>
  <p:slideViewPr>
    <p:cSldViewPr>
      <p:cViewPr varScale="1">
        <p:scale>
          <a:sx n="106" d="100"/>
          <a:sy n="106" d="100"/>
        </p:scale>
        <p:origin x="14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2.xml"/><Relationship Id="rId3" Type="http://schemas.openxmlformats.org/officeDocument/2006/relationships/slide" Target="slide14.xml"/><Relationship Id="rId7" Type="http://schemas.openxmlformats.org/officeDocument/2006/relationships/slide" Target="slide22.xml"/><Relationship Id="rId12" Type="http://schemas.openxmlformats.org/officeDocument/2006/relationships/slide" Target="slide1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slide" Target="slide8.xml"/><Relationship Id="rId5" Type="http://schemas.openxmlformats.org/officeDocument/2006/relationships/slide" Target="slide18.xml"/><Relationship Id="rId10" Type="http://schemas.openxmlformats.org/officeDocument/2006/relationships/slide" Target="slide6.xml"/><Relationship Id="rId4" Type="http://schemas.openxmlformats.org/officeDocument/2006/relationships/slide" Target="slide16.xml"/><Relationship Id="rId9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png"/><Relationship Id="rId7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6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0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5.png"/><Relationship Id="rId7" Type="http://schemas.openxmlformats.org/officeDocument/2006/relationships/slide" Target="slide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image" Target="../media/image2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Multiple Events</a:t>
            </a: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5076184" y="213285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1H Q17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076184" y="270897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076184" y="3285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248" y="6453336"/>
            <a:ext cx="2613036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Algebraic modelling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5076184" y="386104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5076184" y="44371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2843936" y="184482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9" action="ppaction://hlinksldjump"/>
          </p:cNvPr>
          <p:cNvSpPr/>
          <p:nvPr/>
        </p:nvSpPr>
        <p:spPr>
          <a:xfrm>
            <a:off x="2843936" y="242094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0" action="ppaction://hlinksldjump"/>
          </p:cNvPr>
          <p:cNvSpPr/>
          <p:nvPr/>
        </p:nvSpPr>
        <p:spPr>
          <a:xfrm>
            <a:off x="2843936" y="29970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1" action="ppaction://hlinksldjump"/>
          </p:cNvPr>
          <p:cNvSpPr/>
          <p:nvPr/>
        </p:nvSpPr>
        <p:spPr>
          <a:xfrm>
            <a:off x="2843936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2" action="ppaction://hlinksldjump"/>
          </p:cNvPr>
          <p:cNvSpPr/>
          <p:nvPr/>
        </p:nvSpPr>
        <p:spPr>
          <a:xfrm>
            <a:off x="2843936" y="41491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3" action="ppaction://hlinksldjump"/>
          </p:cNvPr>
          <p:cNvSpPr/>
          <p:nvPr/>
        </p:nvSpPr>
        <p:spPr>
          <a:xfrm>
            <a:off x="2843936" y="472520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9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5292080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9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196752"/>
            <a:ext cx="8496942" cy="29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3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2276872"/>
            <a:ext cx="8352926" cy="4749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2276872"/>
            <a:ext cx="8352928" cy="474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292080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</p:spTree>
    <p:extLst>
      <p:ext uri="{BB962C8B-B14F-4D97-AF65-F5344CB8AC3E}">
        <p14:creationId xmlns:p14="http://schemas.microsoft.com/office/powerpoint/2010/main" val="45908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956708"/>
            <a:ext cx="8640958" cy="3856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5378"/>
          <a:stretch/>
        </p:blipFill>
        <p:spPr>
          <a:xfrm>
            <a:off x="251520" y="1412776"/>
            <a:ext cx="8640960" cy="317005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292080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9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0" y="1052736"/>
            <a:ext cx="8640960" cy="156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28800"/>
            <a:ext cx="8352928" cy="29359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1628799"/>
            <a:ext cx="8352928" cy="1656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92080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5536" y="3284984"/>
            <a:ext cx="8352928" cy="1279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74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961984"/>
            <a:ext cx="7632848" cy="385139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Q17</a:t>
            </a:r>
          </a:p>
        </p:txBody>
      </p:sp>
      <p:cxnSp>
        <p:nvCxnSpPr>
          <p:cNvPr id="17" name="Straight Arrow Connector 16"/>
          <p:cNvCxnSpPr>
            <a:stCxn id="19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6" y="404664"/>
            <a:ext cx="7632848" cy="393023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463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340768"/>
            <a:ext cx="8784974" cy="28239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340767"/>
            <a:ext cx="8784976" cy="2823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Q17</a:t>
            </a: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</p:spTree>
    <p:extLst>
      <p:ext uri="{BB962C8B-B14F-4D97-AF65-F5344CB8AC3E}">
        <p14:creationId xmlns:p14="http://schemas.microsoft.com/office/powerpoint/2010/main" val="304985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625062"/>
            <a:ext cx="8640958" cy="31883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2141584"/>
            <a:ext cx="8640958" cy="373568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9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0" y="1052736"/>
            <a:ext cx="8640960" cy="160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7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3810"/>
            <a:ext cx="8784976" cy="23812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623809"/>
            <a:ext cx="8784976" cy="101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7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9512" y="2636913"/>
            <a:ext cx="8784976" cy="1368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30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616" y="4670230"/>
            <a:ext cx="6874768" cy="214314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616" y="404664"/>
            <a:ext cx="6874768" cy="5524498"/>
          </a:xfrm>
          <a:prstGeom prst="rect">
            <a:avLst/>
          </a:prstGeom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</p:spTree>
    <p:extLst>
      <p:ext uri="{BB962C8B-B14F-4D97-AF65-F5344CB8AC3E}">
        <p14:creationId xmlns:p14="http://schemas.microsoft.com/office/powerpoint/2010/main" val="428124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988840"/>
            <a:ext cx="8784972" cy="13815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988838"/>
            <a:ext cx="8784974" cy="207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179513" y="2196007"/>
            <a:ext cx="8784973" cy="1174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</p:spTree>
    <p:extLst>
      <p:ext uri="{BB962C8B-B14F-4D97-AF65-F5344CB8AC3E}">
        <p14:creationId xmlns:p14="http://schemas.microsoft.com/office/powerpoint/2010/main" val="289050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204304"/>
            <a:ext cx="8640960" cy="339304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9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1124744"/>
            <a:ext cx="8640960" cy="230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2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492896"/>
            <a:ext cx="8496942" cy="41348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978724"/>
            <a:ext cx="8496942" cy="216224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128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196752"/>
            <a:ext cx="8784974" cy="36726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196751"/>
            <a:ext cx="8784974" cy="3672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</p:spTree>
    <p:extLst>
      <p:ext uri="{BB962C8B-B14F-4D97-AF65-F5344CB8AC3E}">
        <p14:creationId xmlns:p14="http://schemas.microsoft.com/office/powerpoint/2010/main" val="314778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44332"/>
            <a:ext cx="8640960" cy="2069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2995388"/>
            <a:ext cx="8640958" cy="23778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967012"/>
            <a:ext cx="8640960" cy="224596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16832"/>
            <a:ext cx="8784974" cy="15884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916831"/>
            <a:ext cx="8784974" cy="864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9513" y="2780928"/>
            <a:ext cx="8784974" cy="72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49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2776"/>
            <a:ext cx="8784976" cy="15549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412775"/>
            <a:ext cx="8784976" cy="1554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7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</p:spTree>
    <p:extLst>
      <p:ext uri="{BB962C8B-B14F-4D97-AF65-F5344CB8AC3E}">
        <p14:creationId xmlns:p14="http://schemas.microsoft.com/office/powerpoint/2010/main" val="379661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924944"/>
            <a:ext cx="8640956" cy="3387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0728"/>
            <a:ext cx="8640958" cy="201518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292080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9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421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844824"/>
            <a:ext cx="8784974" cy="19546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844823"/>
            <a:ext cx="8784976" cy="1954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92080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</p:spTree>
    <p:extLst>
      <p:ext uri="{BB962C8B-B14F-4D97-AF65-F5344CB8AC3E}">
        <p14:creationId xmlns:p14="http://schemas.microsoft.com/office/powerpoint/2010/main" val="7082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030314"/>
            <a:ext cx="8496942" cy="491896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292080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9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3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" y="2420889"/>
            <a:ext cx="7343775" cy="91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00112" y="2420888"/>
            <a:ext cx="7343775" cy="914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5292080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</p:spTree>
    <p:extLst>
      <p:ext uri="{BB962C8B-B14F-4D97-AF65-F5344CB8AC3E}">
        <p14:creationId xmlns:p14="http://schemas.microsoft.com/office/powerpoint/2010/main" val="423040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573016"/>
            <a:ext cx="6768752" cy="32378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04664"/>
            <a:ext cx="6768752" cy="409663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292080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9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384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72816"/>
            <a:ext cx="8352928" cy="19920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1772816"/>
            <a:ext cx="835292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92080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Multiple Events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5536" y="2996952"/>
            <a:ext cx="8352928" cy="767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86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31687</TotalTime>
  <Words>205</Words>
  <Application>Microsoft Office PowerPoint</Application>
  <PresentationFormat>On-screen Show (4:3)</PresentationFormat>
  <Paragraphs>85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Theme1</vt:lpstr>
      <vt:lpstr>Multiple Events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2839</cp:revision>
  <cp:lastPrinted>2019-03-09T08:19:56Z</cp:lastPrinted>
  <dcterms:created xsi:type="dcterms:W3CDTF">2014-02-21T20:01:10Z</dcterms:created>
  <dcterms:modified xsi:type="dcterms:W3CDTF">2020-11-10T15:43:22Z</dcterms:modified>
</cp:coreProperties>
</file>