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7" autoAdjust="0"/>
    <p:restoredTop sz="95422" autoAdjust="0"/>
  </p:normalViewPr>
  <p:slideViewPr>
    <p:cSldViewPr>
      <p:cViewPr varScale="1">
        <p:scale>
          <a:sx n="110" d="100"/>
          <a:sy n="110" d="100"/>
        </p:scale>
        <p:origin x="185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9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7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openxmlformats.org/officeDocument/2006/relationships/slide" Target="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3.png"/><Relationship Id="rId4" Type="http://schemas.openxmlformats.org/officeDocument/2006/relationships/slide" Target="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54" name="Rectangle 53">
            <a:hlinkClick r:id="rId3" action="ppaction://hlinksldjump"/>
          </p:cNvPr>
          <p:cNvSpPr/>
          <p:nvPr/>
        </p:nvSpPr>
        <p:spPr>
          <a:xfrm>
            <a:off x="4139952" y="2564904"/>
            <a:ext cx="1152128" cy="50405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</a:t>
            </a:r>
            <a:r>
              <a:rPr lang="en-GB" sz="1400" b="1" dirty="0">
                <a:latin typeface="Comic Sans MS" panose="030F0702030302020204" pitchFamily="66" charset="0"/>
              </a:rPr>
              <a:t>2017 3H </a:t>
            </a:r>
            <a:r>
              <a:rPr lang="en-GB" sz="1400" b="1" dirty="0" smtClean="0">
                <a:latin typeface="Comic Sans MS" panose="030F0702030302020204" pitchFamily="66" charset="0"/>
              </a:rPr>
              <a:t>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416058" y="3429998"/>
            <a:ext cx="1152000" cy="29717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 Marker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1" name="Rectangle 20">
            <a:hlinkClick r:id="rId4" action="ppaction://hlinksldjump"/>
          </p:cNvPr>
          <p:cNvSpPr/>
          <p:nvPr/>
        </p:nvSpPr>
        <p:spPr>
          <a:xfrm>
            <a:off x="4139952" y="3140968"/>
            <a:ext cx="1152128" cy="50405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1H Q4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4139952" y="3717032"/>
            <a:ext cx="1152128" cy="50405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3H Q9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 22">
            <a:hlinkClick r:id="rId6" action="ppaction://hlinksldjump"/>
          </p:cNvPr>
          <p:cNvSpPr/>
          <p:nvPr/>
        </p:nvSpPr>
        <p:spPr>
          <a:xfrm>
            <a:off x="4139952" y="4293096"/>
            <a:ext cx="1152128" cy="50405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3H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554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412" y="2276872"/>
            <a:ext cx="7115175" cy="1143000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31" name="Rectangle 30"/>
          <p:cNvSpPr/>
          <p:nvPr/>
        </p:nvSpPr>
        <p:spPr>
          <a:xfrm>
            <a:off x="1014411" y="2276872"/>
            <a:ext cx="7115175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61561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3" idx="3"/>
            <a:endCxn id="16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0884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556792"/>
            <a:ext cx="8496944" cy="1962328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4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23" name="Rectangle 22">
            <a:hlinkClick r:id="rId5" action="ppaction://hlinksldjump"/>
          </p:cNvPr>
          <p:cNvSpPr/>
          <p:nvPr/>
        </p:nvSpPr>
        <p:spPr>
          <a:xfrm>
            <a:off x="61561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</a:t>
            </a:r>
            <a:r>
              <a:rPr lang="en-GB" sz="1400" b="1" dirty="0">
                <a:latin typeface="Comic Sans MS" panose="030F0702030302020204" pitchFamily="66" charset="0"/>
              </a:rPr>
              <a:t>2017 3H </a:t>
            </a:r>
            <a:r>
              <a:rPr lang="en-GB" sz="1400" b="1" dirty="0" smtClean="0">
                <a:latin typeface="Comic Sans MS" panose="030F0702030302020204" pitchFamily="66" charset="0"/>
              </a:rPr>
              <a:t>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1" idx="3"/>
            <a:endCxn id="23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625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5" y="2132856"/>
            <a:ext cx="7488830" cy="1175616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31" name="Rectangle 30"/>
          <p:cNvSpPr/>
          <p:nvPr/>
        </p:nvSpPr>
        <p:spPr>
          <a:xfrm>
            <a:off x="827585" y="2132854"/>
            <a:ext cx="7488830" cy="11756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61561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</a:t>
            </a:r>
            <a:r>
              <a:rPr lang="en-GB" sz="1400" b="1" dirty="0">
                <a:latin typeface="Comic Sans MS" panose="030F0702030302020204" pitchFamily="66" charset="0"/>
              </a:rPr>
              <a:t>2017 3H </a:t>
            </a:r>
            <a:r>
              <a:rPr lang="en-GB" sz="1400" b="1" dirty="0" smtClean="0">
                <a:latin typeface="Comic Sans MS" panose="030F0702030302020204" pitchFamily="66" charset="0"/>
              </a:rPr>
              <a:t>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15" idx="3"/>
            <a:endCxn id="18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9802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61561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1H Q4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1" idx="3"/>
            <a:endCxn id="23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8" y="1916832"/>
            <a:ext cx="8496944" cy="2048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01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1" y="2492896"/>
            <a:ext cx="7200798" cy="425140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31" name="Rectangle 30"/>
          <p:cNvSpPr/>
          <p:nvPr/>
        </p:nvSpPr>
        <p:spPr>
          <a:xfrm>
            <a:off x="971600" y="2492897"/>
            <a:ext cx="7200800" cy="425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61561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1H Q4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6" name="Straight Arrow Connector 15"/>
          <p:cNvCxnSpPr>
            <a:stCxn id="12" idx="3"/>
            <a:endCxn id="14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983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61561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2017 3</a:t>
            </a:r>
            <a:r>
              <a:rPr lang="en-GB" sz="1400" b="1" dirty="0" smtClean="0">
                <a:latin typeface="Comic Sans MS" panose="030F0702030302020204" pitchFamily="66" charset="0"/>
              </a:rPr>
              <a:t>H Q9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1" idx="3"/>
            <a:endCxn id="23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8" y="1162184"/>
            <a:ext cx="8496944" cy="5386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3528" y="2049154"/>
            <a:ext cx="8496944" cy="2759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946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8138" y="404664"/>
            <a:ext cx="6272214" cy="5555390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31" name="Rectangle 30"/>
          <p:cNvSpPr/>
          <p:nvPr/>
        </p:nvSpPr>
        <p:spPr>
          <a:xfrm>
            <a:off x="1468138" y="404663"/>
            <a:ext cx="6272214" cy="55553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61561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2017 3</a:t>
            </a:r>
            <a:r>
              <a:rPr lang="en-GB" sz="1400" b="1" dirty="0" smtClean="0">
                <a:latin typeface="Comic Sans MS" panose="030F0702030302020204" pitchFamily="66" charset="0"/>
              </a:rPr>
              <a:t>H Q9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7" idx="3"/>
            <a:endCxn id="19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3608" y="5903486"/>
            <a:ext cx="1296144" cy="8619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68591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5" y="908720"/>
            <a:ext cx="8208910" cy="3467936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31" name="Rectangle 30"/>
          <p:cNvSpPr/>
          <p:nvPr/>
        </p:nvSpPr>
        <p:spPr>
          <a:xfrm>
            <a:off x="467545" y="908719"/>
            <a:ext cx="8208910" cy="3467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19" name="Rectangle 18">
            <a:hlinkClick r:id="rId5" action="ppaction://hlinksldjump"/>
          </p:cNvPr>
          <p:cNvSpPr/>
          <p:nvPr/>
        </p:nvSpPr>
        <p:spPr>
          <a:xfrm>
            <a:off x="61561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2017 3</a:t>
            </a:r>
            <a:r>
              <a:rPr lang="en-GB" sz="1400" b="1" dirty="0" smtClean="0">
                <a:latin typeface="Comic Sans MS" panose="030F0702030302020204" pitchFamily="66" charset="0"/>
              </a:rPr>
              <a:t>H Q9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7" idx="3"/>
            <a:endCxn id="19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8599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61561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</a:t>
            </a:r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1" idx="3"/>
            <a:endCxn id="23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0" y="1412776"/>
            <a:ext cx="8640960" cy="2371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463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31678</TotalTime>
  <Words>125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Theme1</vt:lpstr>
      <vt:lpstr>Manipulating Formulae/ Changing the Subject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2797</cp:revision>
  <cp:lastPrinted>2019-03-09T08:19:56Z</cp:lastPrinted>
  <dcterms:created xsi:type="dcterms:W3CDTF">2014-02-21T20:01:10Z</dcterms:created>
  <dcterms:modified xsi:type="dcterms:W3CDTF">2020-11-09T07:56:06Z</dcterms:modified>
</cp:coreProperties>
</file>