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54" name="Rectangle 53">
            <a:hlinkClick r:id="rId3" action="ppaction://hlinksldjump"/>
          </p:cNvPr>
          <p:cNvSpPr/>
          <p:nvPr/>
        </p:nvSpPr>
        <p:spPr>
          <a:xfrm>
            <a:off x="4139952" y="2564904"/>
            <a:ext cx="1152128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4139952" y="3140968"/>
            <a:ext cx="1152128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139952" y="3717032"/>
            <a:ext cx="1152128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4139952" y="4293096"/>
            <a:ext cx="1152128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5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2276872"/>
            <a:ext cx="7115175" cy="11430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014411" y="2276872"/>
            <a:ext cx="711517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3" idx="3"/>
            <a:endCxn id="16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8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496944" cy="1962328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2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2132856"/>
            <a:ext cx="7488830" cy="117561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827585" y="2132854"/>
            <a:ext cx="7488830" cy="1175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3H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80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916832"/>
            <a:ext cx="8496944" cy="204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2492896"/>
            <a:ext cx="7200798" cy="42514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971600" y="2492897"/>
            <a:ext cx="7200800" cy="42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2" idx="3"/>
            <a:endCxn id="14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162184"/>
            <a:ext cx="8496944" cy="5386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8" y="2049154"/>
            <a:ext cx="8496944" cy="27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38" y="404664"/>
            <a:ext cx="6272214" cy="555539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468138" y="404663"/>
            <a:ext cx="6272214" cy="5555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859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908720"/>
            <a:ext cx="8208910" cy="346793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467545" y="908719"/>
            <a:ext cx="8208910" cy="3467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59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412776"/>
            <a:ext cx="8640960" cy="237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6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31678</TotalTime>
  <Words>125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Theme1</vt:lpstr>
      <vt:lpstr>Manipulating Formulae/ Changing the Subject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2797</cp:revision>
  <cp:lastPrinted>2019-03-09T08:19:56Z</cp:lastPrinted>
  <dcterms:created xsi:type="dcterms:W3CDTF">2014-02-21T20:01:10Z</dcterms:created>
  <dcterms:modified xsi:type="dcterms:W3CDTF">2020-11-09T07:56:06Z</dcterms:modified>
</cp:coreProperties>
</file>