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9.xml"/><Relationship Id="rId4" Type="http://schemas.openxmlformats.org/officeDocument/2006/relationships/slide" Target="slide1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101.xml"/><Relationship Id="rId3" Type="http://schemas.openxmlformats.org/officeDocument/2006/relationships/image" Target="../media/image199.png"/><Relationship Id="rId7" Type="http://schemas.openxmlformats.org/officeDocument/2006/relationships/slide" Target="slide12.xml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1.xm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10" Type="http://schemas.openxmlformats.org/officeDocument/2006/relationships/slide" Target="slide103.xml"/><Relationship Id="rId4" Type="http://schemas.openxmlformats.org/officeDocument/2006/relationships/image" Target="../media/image206.png"/><Relationship Id="rId9" Type="http://schemas.openxmlformats.org/officeDocument/2006/relationships/slide" Target="slide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3.xml"/><Relationship Id="rId4" Type="http://schemas.openxmlformats.org/officeDocument/2006/relationships/slide" Target="slide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5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5.xml"/><Relationship Id="rId4" Type="http://schemas.openxmlformats.org/officeDocument/2006/relationships/slide" Target="slide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7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7.xml"/><Relationship Id="rId4" Type="http://schemas.openxmlformats.org/officeDocument/2006/relationships/slide" Target="slide1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18.png"/><Relationship Id="rId7" Type="http://schemas.openxmlformats.org/officeDocument/2006/relationships/image" Target="../media/image4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Relationship Id="rId9" Type="http://schemas.openxmlformats.org/officeDocument/2006/relationships/slide" Target="slide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9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slide" Target="slide31.xml"/><Relationship Id="rId18" Type="http://schemas.openxmlformats.org/officeDocument/2006/relationships/slide" Target="slide41.xml"/><Relationship Id="rId26" Type="http://schemas.openxmlformats.org/officeDocument/2006/relationships/slide" Target="slide59.xml"/><Relationship Id="rId39" Type="http://schemas.openxmlformats.org/officeDocument/2006/relationships/slide" Target="slide85.xml"/><Relationship Id="rId3" Type="http://schemas.openxmlformats.org/officeDocument/2006/relationships/slide" Target="slide12.xml"/><Relationship Id="rId21" Type="http://schemas.openxmlformats.org/officeDocument/2006/relationships/slide" Target="slide49.xml"/><Relationship Id="rId34" Type="http://schemas.openxmlformats.org/officeDocument/2006/relationships/slide" Target="slide75.xml"/><Relationship Id="rId42" Type="http://schemas.openxmlformats.org/officeDocument/2006/relationships/slide" Target="slide91.xml"/><Relationship Id="rId47" Type="http://schemas.openxmlformats.org/officeDocument/2006/relationships/slide" Target="slide101.xml"/><Relationship Id="rId50" Type="http://schemas.openxmlformats.org/officeDocument/2006/relationships/slide" Target="slide107.xml"/><Relationship Id="rId7" Type="http://schemas.openxmlformats.org/officeDocument/2006/relationships/slide" Target="slide15.xml"/><Relationship Id="rId12" Type="http://schemas.openxmlformats.org/officeDocument/2006/relationships/slide" Target="slide29.xml"/><Relationship Id="rId17" Type="http://schemas.openxmlformats.org/officeDocument/2006/relationships/slide" Target="slide39.xml"/><Relationship Id="rId25" Type="http://schemas.openxmlformats.org/officeDocument/2006/relationships/slide" Target="slide57.xml"/><Relationship Id="rId33" Type="http://schemas.openxmlformats.org/officeDocument/2006/relationships/slide" Target="slide73.xml"/><Relationship Id="rId38" Type="http://schemas.openxmlformats.org/officeDocument/2006/relationships/slide" Target="slide83.xml"/><Relationship Id="rId46" Type="http://schemas.openxmlformats.org/officeDocument/2006/relationships/slide" Target="slide99.xml"/><Relationship Id="rId2" Type="http://schemas.openxmlformats.org/officeDocument/2006/relationships/slide" Target="slide13.xml"/><Relationship Id="rId16" Type="http://schemas.openxmlformats.org/officeDocument/2006/relationships/slide" Target="slide37.xml"/><Relationship Id="rId20" Type="http://schemas.openxmlformats.org/officeDocument/2006/relationships/slide" Target="slide45.xml"/><Relationship Id="rId29" Type="http://schemas.openxmlformats.org/officeDocument/2006/relationships/slide" Target="slide65.xml"/><Relationship Id="rId41" Type="http://schemas.openxmlformats.org/officeDocument/2006/relationships/slide" Target="slide8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7.xml"/><Relationship Id="rId24" Type="http://schemas.openxmlformats.org/officeDocument/2006/relationships/slide" Target="slide55.xml"/><Relationship Id="rId32" Type="http://schemas.openxmlformats.org/officeDocument/2006/relationships/slide" Target="slide71.xml"/><Relationship Id="rId37" Type="http://schemas.openxmlformats.org/officeDocument/2006/relationships/slide" Target="slide81.xml"/><Relationship Id="rId40" Type="http://schemas.openxmlformats.org/officeDocument/2006/relationships/slide" Target="slide87.xml"/><Relationship Id="rId45" Type="http://schemas.openxmlformats.org/officeDocument/2006/relationships/slide" Target="slide97.xml"/><Relationship Id="rId5" Type="http://schemas.openxmlformats.org/officeDocument/2006/relationships/slide" Target="slide17.xml"/><Relationship Id="rId15" Type="http://schemas.openxmlformats.org/officeDocument/2006/relationships/slide" Target="slide35.xml"/><Relationship Id="rId23" Type="http://schemas.openxmlformats.org/officeDocument/2006/relationships/slide" Target="slide53.xml"/><Relationship Id="rId28" Type="http://schemas.openxmlformats.org/officeDocument/2006/relationships/slide" Target="slide63.xml"/><Relationship Id="rId36" Type="http://schemas.openxmlformats.org/officeDocument/2006/relationships/slide" Target="slide79.xml"/><Relationship Id="rId49" Type="http://schemas.openxmlformats.org/officeDocument/2006/relationships/slide" Target="slide105.xml"/><Relationship Id="rId10" Type="http://schemas.openxmlformats.org/officeDocument/2006/relationships/slide" Target="slide25.xml"/><Relationship Id="rId19" Type="http://schemas.openxmlformats.org/officeDocument/2006/relationships/slide" Target="slide43.xml"/><Relationship Id="rId31" Type="http://schemas.openxmlformats.org/officeDocument/2006/relationships/slide" Target="slide69.xml"/><Relationship Id="rId44" Type="http://schemas.openxmlformats.org/officeDocument/2006/relationships/slide" Target="slide95.xml"/><Relationship Id="rId52" Type="http://schemas.openxmlformats.org/officeDocument/2006/relationships/slide" Target="slide1.xml"/><Relationship Id="rId4" Type="http://schemas.openxmlformats.org/officeDocument/2006/relationships/slide" Target="slide47.xml"/><Relationship Id="rId9" Type="http://schemas.openxmlformats.org/officeDocument/2006/relationships/slide" Target="slide21.xml"/><Relationship Id="rId14" Type="http://schemas.openxmlformats.org/officeDocument/2006/relationships/slide" Target="slide33.xml"/><Relationship Id="rId22" Type="http://schemas.openxmlformats.org/officeDocument/2006/relationships/slide" Target="slide51.xml"/><Relationship Id="rId27" Type="http://schemas.openxmlformats.org/officeDocument/2006/relationships/slide" Target="slide61.xml"/><Relationship Id="rId30" Type="http://schemas.openxmlformats.org/officeDocument/2006/relationships/slide" Target="slide67.xml"/><Relationship Id="rId35" Type="http://schemas.openxmlformats.org/officeDocument/2006/relationships/slide" Target="slide77.xml"/><Relationship Id="rId43" Type="http://schemas.openxmlformats.org/officeDocument/2006/relationships/slide" Target="slide93.xml"/><Relationship Id="rId48" Type="http://schemas.openxmlformats.org/officeDocument/2006/relationships/slide" Target="slide103.xml"/><Relationship Id="rId8" Type="http://schemas.openxmlformats.org/officeDocument/2006/relationships/slide" Target="slide19.xml"/><Relationship Id="rId51" Type="http://schemas.openxmlformats.org/officeDocument/2006/relationships/slide" Target="slide10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2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slide" Target="slide3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slide" Target="slide33.xml"/><Relationship Id="rId5" Type="http://schemas.openxmlformats.org/officeDocument/2006/relationships/image" Target="../media/image55.png"/><Relationship Id="rId10" Type="http://schemas.openxmlformats.org/officeDocument/2006/relationships/slide" Target="slide12.xml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slide" Target="slide3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slide" Target="slide37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69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4.png"/><Relationship Id="rId9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slide" Target="slide57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2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5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slide" Target="slide67.xml"/><Relationship Id="rId4" Type="http://schemas.openxmlformats.org/officeDocument/2006/relationships/slide" Target="slide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slide" Target="slide69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1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1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image" Target="../media/image132.png"/><Relationship Id="rId7" Type="http://schemas.openxmlformats.org/officeDocument/2006/relationships/slide" Target="slide12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138.png"/><Relationship Id="rId7" Type="http://schemas.openxmlformats.org/officeDocument/2006/relationships/slide" Target="slide12.xm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9.xm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slide" Target="slide81.xm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14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1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3" Type="http://schemas.openxmlformats.org/officeDocument/2006/relationships/image" Target="../media/image151.png"/><Relationship Id="rId7" Type="http://schemas.openxmlformats.org/officeDocument/2006/relationships/slide" Target="slide12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1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slide" Target="slide85.xml"/><Relationship Id="rId4" Type="http://schemas.openxmlformats.org/officeDocument/2006/relationships/image" Target="../media/image157.png"/><Relationship Id="rId9" Type="http://schemas.openxmlformats.org/officeDocument/2006/relationships/slide" Target="slide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slide" Target="slide87.xml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16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7.xml"/><Relationship Id="rId4" Type="http://schemas.openxmlformats.org/officeDocument/2006/relationships/slide" Target="slide1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10" Type="http://schemas.openxmlformats.org/officeDocument/2006/relationships/slide" Target="slide89.xml"/><Relationship Id="rId4" Type="http://schemas.openxmlformats.org/officeDocument/2006/relationships/image" Target="../media/image168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slide" Target="slide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slide" Target="slide91.xml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17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1.xml"/><Relationship Id="rId4" Type="http://schemas.openxmlformats.org/officeDocument/2006/relationships/slide" Target="slide1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10" Type="http://schemas.openxmlformats.org/officeDocument/2006/relationships/slide" Target="slide93.xml"/><Relationship Id="rId4" Type="http://schemas.openxmlformats.org/officeDocument/2006/relationships/image" Target="../media/image179.png"/><Relationship Id="rId9" Type="http://schemas.openxmlformats.org/officeDocument/2006/relationships/slide" Target="slide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3.xml"/><Relationship Id="rId4" Type="http://schemas.openxmlformats.org/officeDocument/2006/relationships/slide" Target="slide1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95.xml"/><Relationship Id="rId3" Type="http://schemas.openxmlformats.org/officeDocument/2006/relationships/image" Target="../media/image185.png"/><Relationship Id="rId7" Type="http://schemas.openxmlformats.org/officeDocument/2006/relationships/slide" Target="slide12.xml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5.xml"/><Relationship Id="rId4" Type="http://schemas.openxmlformats.org/officeDocument/2006/relationships/slide" Target="slide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slide" Target="slide97.xml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19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7.xml"/><Relationship Id="rId4" Type="http://schemas.openxmlformats.org/officeDocument/2006/relationships/slide" Target="slide1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4.png"/><Relationship Id="rId7" Type="http://schemas.openxmlformats.org/officeDocument/2006/relationships/slide" Target="slide99.xml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1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Linear Inequalities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996064" y="2204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19" y="6526088"/>
            <a:ext cx="1152000" cy="2872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996064" y="16289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95936" y="2780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995936" y="3357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7939350" y="33400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995936" y="39331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31" y="4497322"/>
            <a:ext cx="6717738" cy="2316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30" y="836712"/>
            <a:ext cx="6717740" cy="518376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130" y="404664"/>
            <a:ext cx="6717740" cy="576066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2" y="1196752"/>
            <a:ext cx="8815956" cy="370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1" y="2420888"/>
            <a:ext cx="8815957" cy="88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64021" y="3310508"/>
            <a:ext cx="8815957" cy="1589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023" y="1196752"/>
            <a:ext cx="881595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0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  <p:bldP spid="2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268870"/>
            <a:ext cx="8640958" cy="2544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17032"/>
            <a:ext cx="8640960" cy="1752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76672"/>
            <a:ext cx="8640960" cy="3672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04664"/>
            <a:ext cx="8640960" cy="9208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1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836712"/>
            <a:ext cx="8784974" cy="1207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2060848"/>
            <a:ext cx="8784978" cy="34721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836711"/>
            <a:ext cx="8784976" cy="1170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006818"/>
            <a:ext cx="8784976" cy="237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4386478"/>
            <a:ext cx="8784976" cy="1200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40616"/>
            <a:ext cx="8640960" cy="14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1180"/>
            <a:ext cx="8640960" cy="142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640960" cy="200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21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36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9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2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401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052736"/>
            <a:ext cx="8784976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772815"/>
            <a:ext cx="8784976" cy="128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3061375"/>
            <a:ext cx="8784976" cy="1260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4322787"/>
            <a:ext cx="8784976" cy="187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509120"/>
            <a:ext cx="8784976" cy="560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16" idx="3"/>
            <a:endCxn id="2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1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6492"/>
            <a:ext cx="8496944" cy="24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5976"/>
            <a:ext cx="8496944" cy="36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6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217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772816"/>
            <a:ext cx="87849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2204864"/>
            <a:ext cx="8784976" cy="1745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0" idx="3"/>
            <a:endCxn id="2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08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5444"/>
            <a:ext cx="8640960" cy="407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65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20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19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700808"/>
            <a:ext cx="87849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988841"/>
            <a:ext cx="8784976" cy="1669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7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77628"/>
            <a:ext cx="8640960" cy="293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8640960" cy="195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236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/>
          <a:stretch/>
        </p:blipFill>
        <p:spPr bwMode="auto">
          <a:xfrm>
            <a:off x="251520" y="476672"/>
            <a:ext cx="8640960" cy="172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5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9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96752"/>
            <a:ext cx="8352926" cy="2843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7" y="1196753"/>
            <a:ext cx="835292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95537" y="2204865"/>
            <a:ext cx="8352926" cy="1834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6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381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196752"/>
            <a:ext cx="8784976" cy="529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1725980"/>
            <a:ext cx="8784976" cy="55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2276872"/>
            <a:ext cx="87849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996952"/>
            <a:ext cx="8784976" cy="2017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Linear Inequalities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23528" y="14847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2771800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23528" y="2636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323528" y="4365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323528" y="20608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19" y="6526088"/>
            <a:ext cx="1152000" cy="2872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23528" y="32130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323528" y="3789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0" action="ppaction://hlinksldjump"/>
          </p:cNvPr>
          <p:cNvSpPr/>
          <p:nvPr/>
        </p:nvSpPr>
        <p:spPr>
          <a:xfrm>
            <a:off x="323528" y="4941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323528" y="55172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2" action="ppaction://hlinksldjump"/>
          </p:cNvPr>
          <p:cNvSpPr/>
          <p:nvPr/>
        </p:nvSpPr>
        <p:spPr>
          <a:xfrm>
            <a:off x="1547664" y="14911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3" action="ppaction://hlinksldjump"/>
          </p:cNvPr>
          <p:cNvSpPr/>
          <p:nvPr/>
        </p:nvSpPr>
        <p:spPr>
          <a:xfrm>
            <a:off x="1547664" y="20609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4" action="ppaction://hlinksldjump"/>
          </p:cNvPr>
          <p:cNvSpPr/>
          <p:nvPr/>
        </p:nvSpPr>
        <p:spPr>
          <a:xfrm>
            <a:off x="1547664" y="26369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5" action="ppaction://hlinksldjump"/>
          </p:cNvPr>
          <p:cNvSpPr/>
          <p:nvPr/>
        </p:nvSpPr>
        <p:spPr>
          <a:xfrm>
            <a:off x="1547664" y="32130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6" action="ppaction://hlinksldjump"/>
          </p:cNvPr>
          <p:cNvSpPr/>
          <p:nvPr/>
        </p:nvSpPr>
        <p:spPr>
          <a:xfrm>
            <a:off x="1547664" y="378909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7" action="ppaction://hlinksldjump"/>
          </p:cNvPr>
          <p:cNvSpPr/>
          <p:nvPr/>
        </p:nvSpPr>
        <p:spPr>
          <a:xfrm>
            <a:off x="1547664" y="436516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8" action="ppaction://hlinksldjump"/>
          </p:cNvPr>
          <p:cNvSpPr/>
          <p:nvPr/>
        </p:nvSpPr>
        <p:spPr>
          <a:xfrm>
            <a:off x="1547664" y="4941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9" action="ppaction://hlinksldjump"/>
          </p:cNvPr>
          <p:cNvSpPr/>
          <p:nvPr/>
        </p:nvSpPr>
        <p:spPr>
          <a:xfrm>
            <a:off x="1547664" y="55172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20" action="ppaction://hlinksldjump"/>
          </p:cNvPr>
          <p:cNvSpPr/>
          <p:nvPr/>
        </p:nvSpPr>
        <p:spPr>
          <a:xfrm>
            <a:off x="2771928" y="14847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1" action="ppaction://hlinksldjump"/>
          </p:cNvPr>
          <p:cNvSpPr/>
          <p:nvPr/>
        </p:nvSpPr>
        <p:spPr>
          <a:xfrm>
            <a:off x="2771800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2" action="ppaction://hlinksldjump"/>
          </p:cNvPr>
          <p:cNvSpPr/>
          <p:nvPr/>
        </p:nvSpPr>
        <p:spPr>
          <a:xfrm>
            <a:off x="2771800" y="32130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3" action="ppaction://hlinksldjump"/>
          </p:cNvPr>
          <p:cNvSpPr/>
          <p:nvPr/>
        </p:nvSpPr>
        <p:spPr>
          <a:xfrm>
            <a:off x="2771800" y="378909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4" action="ppaction://hlinksldjump"/>
          </p:cNvPr>
          <p:cNvSpPr/>
          <p:nvPr/>
        </p:nvSpPr>
        <p:spPr>
          <a:xfrm>
            <a:off x="2771800" y="436516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5" action="ppaction://hlinksldjump"/>
          </p:cNvPr>
          <p:cNvSpPr/>
          <p:nvPr/>
        </p:nvSpPr>
        <p:spPr>
          <a:xfrm>
            <a:off x="2771800" y="49412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6" action="ppaction://hlinksldjump"/>
          </p:cNvPr>
          <p:cNvSpPr/>
          <p:nvPr/>
        </p:nvSpPr>
        <p:spPr>
          <a:xfrm>
            <a:off x="2771800" y="55172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7" action="ppaction://hlinksldjump"/>
          </p:cNvPr>
          <p:cNvSpPr/>
          <p:nvPr/>
        </p:nvSpPr>
        <p:spPr>
          <a:xfrm>
            <a:off x="3995936" y="14848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8" action="ppaction://hlinksldjump"/>
          </p:cNvPr>
          <p:cNvSpPr/>
          <p:nvPr/>
        </p:nvSpPr>
        <p:spPr>
          <a:xfrm>
            <a:off x="3995936" y="20609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9" action="ppaction://hlinksldjump"/>
          </p:cNvPr>
          <p:cNvSpPr/>
          <p:nvPr/>
        </p:nvSpPr>
        <p:spPr>
          <a:xfrm>
            <a:off x="3995936" y="26369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30" action="ppaction://hlinksldjump"/>
          </p:cNvPr>
          <p:cNvSpPr/>
          <p:nvPr/>
        </p:nvSpPr>
        <p:spPr>
          <a:xfrm>
            <a:off x="3995936" y="32130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31" action="ppaction://hlinksldjump"/>
          </p:cNvPr>
          <p:cNvSpPr/>
          <p:nvPr/>
        </p:nvSpPr>
        <p:spPr>
          <a:xfrm>
            <a:off x="3995936" y="37890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2" action="ppaction://hlinksldjump"/>
          </p:cNvPr>
          <p:cNvSpPr/>
          <p:nvPr/>
        </p:nvSpPr>
        <p:spPr>
          <a:xfrm>
            <a:off x="3995936" y="436516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3" action="ppaction://hlinksldjump"/>
          </p:cNvPr>
          <p:cNvSpPr/>
          <p:nvPr/>
        </p:nvSpPr>
        <p:spPr>
          <a:xfrm>
            <a:off x="3995936" y="49412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4" action="ppaction://hlinksldjump"/>
          </p:cNvPr>
          <p:cNvSpPr/>
          <p:nvPr/>
        </p:nvSpPr>
        <p:spPr>
          <a:xfrm>
            <a:off x="3995936" y="55172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5" action="ppaction://hlinksldjump"/>
          </p:cNvPr>
          <p:cNvSpPr/>
          <p:nvPr/>
        </p:nvSpPr>
        <p:spPr>
          <a:xfrm>
            <a:off x="5220200" y="14847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6" action="ppaction://hlinksldjump"/>
          </p:cNvPr>
          <p:cNvSpPr/>
          <p:nvPr/>
        </p:nvSpPr>
        <p:spPr>
          <a:xfrm>
            <a:off x="5220072" y="20609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7" action="ppaction://hlinksldjump"/>
          </p:cNvPr>
          <p:cNvSpPr/>
          <p:nvPr/>
        </p:nvSpPr>
        <p:spPr>
          <a:xfrm>
            <a:off x="5220072" y="26369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8" action="ppaction://hlinksldjump"/>
          </p:cNvPr>
          <p:cNvSpPr/>
          <p:nvPr/>
        </p:nvSpPr>
        <p:spPr>
          <a:xfrm>
            <a:off x="5220072" y="32130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9" action="ppaction://hlinksldjump"/>
          </p:cNvPr>
          <p:cNvSpPr/>
          <p:nvPr/>
        </p:nvSpPr>
        <p:spPr>
          <a:xfrm>
            <a:off x="5220072" y="378909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40" action="ppaction://hlinksldjump"/>
          </p:cNvPr>
          <p:cNvSpPr/>
          <p:nvPr/>
        </p:nvSpPr>
        <p:spPr>
          <a:xfrm>
            <a:off x="5220072" y="436516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41" action="ppaction://hlinksldjump"/>
          </p:cNvPr>
          <p:cNvSpPr/>
          <p:nvPr/>
        </p:nvSpPr>
        <p:spPr>
          <a:xfrm>
            <a:off x="5220072" y="49412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42" action="ppaction://hlinksldjump"/>
          </p:cNvPr>
          <p:cNvSpPr/>
          <p:nvPr/>
        </p:nvSpPr>
        <p:spPr>
          <a:xfrm>
            <a:off x="5220072" y="55172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43" action="ppaction://hlinksldjump"/>
          </p:cNvPr>
          <p:cNvSpPr/>
          <p:nvPr/>
        </p:nvSpPr>
        <p:spPr>
          <a:xfrm>
            <a:off x="6444336" y="14848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44" action="ppaction://hlinksldjump"/>
          </p:cNvPr>
          <p:cNvSpPr/>
          <p:nvPr/>
        </p:nvSpPr>
        <p:spPr>
          <a:xfrm>
            <a:off x="6444208" y="20609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45" action="ppaction://hlinksldjump"/>
          </p:cNvPr>
          <p:cNvSpPr/>
          <p:nvPr/>
        </p:nvSpPr>
        <p:spPr>
          <a:xfrm>
            <a:off x="6444208" y="26369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46" action="ppaction://hlinksldjump"/>
          </p:cNvPr>
          <p:cNvSpPr/>
          <p:nvPr/>
        </p:nvSpPr>
        <p:spPr>
          <a:xfrm>
            <a:off x="6444208" y="32130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47" action="ppaction://hlinksldjump"/>
          </p:cNvPr>
          <p:cNvSpPr/>
          <p:nvPr/>
        </p:nvSpPr>
        <p:spPr>
          <a:xfrm>
            <a:off x="6444208" y="378909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48" action="ppaction://hlinksldjump"/>
          </p:cNvPr>
          <p:cNvSpPr/>
          <p:nvPr/>
        </p:nvSpPr>
        <p:spPr>
          <a:xfrm>
            <a:off x="6444208" y="436516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49" action="ppaction://hlinksldjump"/>
          </p:cNvPr>
          <p:cNvSpPr/>
          <p:nvPr/>
        </p:nvSpPr>
        <p:spPr>
          <a:xfrm>
            <a:off x="6444208" y="49412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50" action="ppaction://hlinksldjump"/>
          </p:cNvPr>
          <p:cNvSpPr/>
          <p:nvPr/>
        </p:nvSpPr>
        <p:spPr>
          <a:xfrm>
            <a:off x="6444208" y="55172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51" action="ppaction://hlinksldjump"/>
          </p:cNvPr>
          <p:cNvSpPr/>
          <p:nvPr/>
        </p:nvSpPr>
        <p:spPr>
          <a:xfrm>
            <a:off x="7668472" y="14847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52" action="ppaction://hlinksldjump"/>
          </p:cNvPr>
          <p:cNvSpPr/>
          <p:nvPr/>
        </p:nvSpPr>
        <p:spPr>
          <a:xfrm>
            <a:off x="7939350" y="33400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</a:t>
            </a:r>
            <a:r>
              <a:rPr lang="en-GB" sz="1400" b="1" dirty="0" smtClean="0">
                <a:latin typeface="Comic Sans MS" panose="030F0702030302020204" pitchFamily="66" charset="0"/>
              </a:rPr>
              <a:t>Spec </a:t>
            </a:r>
            <a:r>
              <a:rPr lang="en-GB" sz="1400" b="1" dirty="0" smtClean="0">
                <a:latin typeface="Comic Sans MS" panose="030F0702030302020204" pitchFamily="66" charset="0"/>
              </a:rPr>
              <a:t>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6" y="1010980"/>
            <a:ext cx="8127348" cy="40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2636912"/>
            <a:ext cx="8439684" cy="85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636912"/>
            <a:ext cx="8439682" cy="321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160" y="2958852"/>
            <a:ext cx="8439682" cy="542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3320"/>
            <a:ext cx="5715526" cy="465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57192"/>
            <a:ext cx="5715526" cy="150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59832" y="5157192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1960" y="5157192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9832" y="5517232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5517232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9832" y="5877272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11960" y="5877272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7237" y="4293096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07904" y="692696"/>
            <a:ext cx="2592288" cy="25922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96336" y="3284984"/>
            <a:ext cx="1368152" cy="2380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 that in these diagrams I am shading the UNWANTED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552479" y="704850"/>
            <a:ext cx="747713" cy="3362325"/>
            <a:chOff x="5553075" y="704850"/>
            <a:chExt cx="747713" cy="3362325"/>
          </a:xfrm>
        </p:grpSpPr>
        <p:sp>
          <p:nvSpPr>
            <p:cNvPr id="6" name="Freeform 5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>
              <a:stCxn id="6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57" name="Group 45056"/>
          <p:cNvGrpSpPr/>
          <p:nvPr/>
        </p:nvGrpSpPr>
        <p:grpSpPr>
          <a:xfrm>
            <a:off x="2555193" y="704850"/>
            <a:ext cx="3750357" cy="755650"/>
            <a:chOff x="2555193" y="704850"/>
            <a:chExt cx="3750357" cy="755650"/>
          </a:xfrm>
        </p:grpSpPr>
        <p:sp>
          <p:nvSpPr>
            <p:cNvPr id="30" name="Freeform 29"/>
            <p:cNvSpPr/>
            <p:nvPr/>
          </p:nvSpPr>
          <p:spPr>
            <a:xfrm>
              <a:off x="2559050" y="704850"/>
              <a:ext cx="3746500" cy="755650"/>
            </a:xfrm>
            <a:custGeom>
              <a:avLst/>
              <a:gdLst>
                <a:gd name="connsiteX0" fmla="*/ 0 w 3746500"/>
                <a:gd name="connsiteY0" fmla="*/ 755650 h 755650"/>
                <a:gd name="connsiteX1" fmla="*/ 3733800 w 3746500"/>
                <a:gd name="connsiteY1" fmla="*/ 755650 h 755650"/>
                <a:gd name="connsiteX2" fmla="*/ 3746500 w 3746500"/>
                <a:gd name="connsiteY2" fmla="*/ 0 h 755650"/>
                <a:gd name="connsiteX3" fmla="*/ 6350 w 3746500"/>
                <a:gd name="connsiteY3" fmla="*/ 0 h 755650"/>
                <a:gd name="connsiteX4" fmla="*/ 0 w 3746500"/>
                <a:gd name="connsiteY4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6500" h="755650">
                  <a:moveTo>
                    <a:pt x="0" y="755650"/>
                  </a:moveTo>
                  <a:lnTo>
                    <a:pt x="3733800" y="755650"/>
                  </a:lnTo>
                  <a:lnTo>
                    <a:pt x="3746500" y="0"/>
                  </a:lnTo>
                  <a:lnTo>
                    <a:pt x="6350" y="0"/>
                  </a:lnTo>
                  <a:cubicBezTo>
                    <a:pt x="4233" y="249767"/>
                    <a:pt x="2117" y="499533"/>
                    <a:pt x="0" y="75565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056" name="Straight Connector 45055"/>
            <p:cNvCxnSpPr/>
            <p:nvPr/>
          </p:nvCxnSpPr>
          <p:spPr>
            <a:xfrm>
              <a:off x="2555193" y="1460500"/>
              <a:ext cx="37503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55193" y="700755"/>
            <a:ext cx="3751603" cy="3358497"/>
            <a:chOff x="2555193" y="700755"/>
            <a:chExt cx="3751603" cy="3358497"/>
          </a:xfrm>
        </p:grpSpPr>
        <p:sp>
          <p:nvSpPr>
            <p:cNvPr id="4" name="Freeform 3"/>
            <p:cNvSpPr/>
            <p:nvPr/>
          </p:nvSpPr>
          <p:spPr>
            <a:xfrm>
              <a:off x="2555193" y="700755"/>
              <a:ext cx="3751603" cy="3358497"/>
            </a:xfrm>
            <a:custGeom>
              <a:avLst/>
              <a:gdLst>
                <a:gd name="connsiteX0" fmla="*/ 1153682 w 3751603"/>
                <a:gd name="connsiteY0" fmla="*/ 0 h 3358497"/>
                <a:gd name="connsiteX1" fmla="*/ 0 w 3751603"/>
                <a:gd name="connsiteY1" fmla="*/ 0 h 3358497"/>
                <a:gd name="connsiteX2" fmla="*/ 0 w 3751603"/>
                <a:gd name="connsiteY2" fmla="*/ 3358497 h 3358497"/>
                <a:gd name="connsiteX3" fmla="*/ 3743057 w 3751603"/>
                <a:gd name="connsiteY3" fmla="*/ 3358497 h 3358497"/>
                <a:gd name="connsiteX4" fmla="*/ 3751603 w 3751603"/>
                <a:gd name="connsiteY4" fmla="*/ 2606467 h 3358497"/>
                <a:gd name="connsiteX5" fmla="*/ 1153682 w 3751603"/>
                <a:gd name="connsiteY5" fmla="*/ 0 h 335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1603" h="3358497">
                  <a:moveTo>
                    <a:pt x="1153682" y="0"/>
                  </a:moveTo>
                  <a:lnTo>
                    <a:pt x="0" y="0"/>
                  </a:lnTo>
                  <a:lnTo>
                    <a:pt x="0" y="3358497"/>
                  </a:lnTo>
                  <a:lnTo>
                    <a:pt x="3743057" y="3358497"/>
                  </a:lnTo>
                  <a:cubicBezTo>
                    <a:pt x="3745906" y="3107820"/>
                    <a:pt x="3748754" y="2857144"/>
                    <a:pt x="3751603" y="2606467"/>
                  </a:cubicBezTo>
                  <a:lnTo>
                    <a:pt x="1153682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>
              <a:stCxn id="4" idx="0"/>
            </p:cNvCxnSpPr>
            <p:nvPr/>
          </p:nvCxnSpPr>
          <p:spPr>
            <a:xfrm>
              <a:off x="3708875" y="700755"/>
              <a:ext cx="2591317" cy="25842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5" name="Straight Arrow Connector 34"/>
          <p:cNvCxnSpPr>
            <a:stCxn id="32" idx="3"/>
            <a:endCxn id="3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9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19351"/>
            <a:ext cx="8640959" cy="12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419351"/>
            <a:ext cx="8640958" cy="14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564903"/>
            <a:ext cx="8640958" cy="109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3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4" y="620688"/>
            <a:ext cx="8514292" cy="494897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2060848"/>
            <a:ext cx="8439678" cy="12869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060847"/>
            <a:ext cx="8439682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160" y="2492896"/>
            <a:ext cx="8439682" cy="854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2" y="1517868"/>
            <a:ext cx="7200798" cy="522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8" y="391902"/>
            <a:ext cx="8429625" cy="1457325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907704" y="692696"/>
            <a:ext cx="792088" cy="206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7704" y="1266181"/>
            <a:ext cx="792088" cy="251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7544" y="692696"/>
            <a:ext cx="792088" cy="20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1266182"/>
            <a:ext cx="792088" cy="227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79912" y="688292"/>
            <a:ext cx="792088" cy="21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9912" y="1260048"/>
            <a:ext cx="792088" cy="257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214" y="2814446"/>
            <a:ext cx="1296434" cy="2648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 that in these diagrams I am shading the UNWANTED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10800000">
            <a:off x="1475656" y="2013383"/>
            <a:ext cx="3670714" cy="4727983"/>
            <a:chOff x="5553075" y="704850"/>
            <a:chExt cx="747713" cy="3362325"/>
          </a:xfrm>
        </p:grpSpPr>
        <p:sp>
          <p:nvSpPr>
            <p:cNvPr id="6" name="Freeform 5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>
              <a:stCxn id="6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322745" y="2057060"/>
            <a:ext cx="4631084" cy="4619511"/>
            <a:chOff x="3322745" y="2057060"/>
            <a:chExt cx="4631084" cy="461951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3322745" y="2057060"/>
              <a:ext cx="4598121" cy="4610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3323771" y="2061029"/>
              <a:ext cx="4630058" cy="4615542"/>
            </a:xfrm>
            <a:custGeom>
              <a:avLst/>
              <a:gdLst>
                <a:gd name="connsiteX0" fmla="*/ 0 w 4630058"/>
                <a:gd name="connsiteY0" fmla="*/ 4615542 h 4615542"/>
                <a:gd name="connsiteX1" fmla="*/ 4630058 w 4630058"/>
                <a:gd name="connsiteY1" fmla="*/ 4615542 h 4615542"/>
                <a:gd name="connsiteX2" fmla="*/ 4630058 w 4630058"/>
                <a:gd name="connsiteY2" fmla="*/ 0 h 4615542"/>
                <a:gd name="connsiteX3" fmla="*/ 0 w 4630058"/>
                <a:gd name="connsiteY3" fmla="*/ 4615542 h 461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58" h="4615542">
                  <a:moveTo>
                    <a:pt x="0" y="4615542"/>
                  </a:moveTo>
                  <a:lnTo>
                    <a:pt x="4630058" y="4615542"/>
                  </a:lnTo>
                  <a:lnTo>
                    <a:pt x="4630058" y="0"/>
                  </a:lnTo>
                  <a:lnTo>
                    <a:pt x="0" y="461554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03648" y="2032000"/>
            <a:ext cx="6550181" cy="3432412"/>
            <a:chOff x="1403648" y="2032000"/>
            <a:chExt cx="6550181" cy="3432412"/>
          </a:xfrm>
        </p:grpSpPr>
        <p:sp>
          <p:nvSpPr>
            <p:cNvPr id="37" name="Freeform 36"/>
            <p:cNvSpPr/>
            <p:nvPr/>
          </p:nvSpPr>
          <p:spPr>
            <a:xfrm>
              <a:off x="1465943" y="2032000"/>
              <a:ext cx="6487886" cy="3425371"/>
            </a:xfrm>
            <a:custGeom>
              <a:avLst/>
              <a:gdLst>
                <a:gd name="connsiteX0" fmla="*/ 0 w 6487886"/>
                <a:gd name="connsiteY0" fmla="*/ 188686 h 3425371"/>
                <a:gd name="connsiteX1" fmla="*/ 0 w 6487886"/>
                <a:gd name="connsiteY1" fmla="*/ 0 h 3425371"/>
                <a:gd name="connsiteX2" fmla="*/ 6487886 w 6487886"/>
                <a:gd name="connsiteY2" fmla="*/ 0 h 3425371"/>
                <a:gd name="connsiteX3" fmla="*/ 6487886 w 6487886"/>
                <a:gd name="connsiteY3" fmla="*/ 3425371 h 3425371"/>
                <a:gd name="connsiteX4" fmla="*/ 0 w 6487886"/>
                <a:gd name="connsiteY4" fmla="*/ 188686 h 342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7886" h="3425371">
                  <a:moveTo>
                    <a:pt x="0" y="188686"/>
                  </a:moveTo>
                  <a:lnTo>
                    <a:pt x="0" y="0"/>
                  </a:lnTo>
                  <a:lnTo>
                    <a:pt x="6487886" y="0"/>
                  </a:lnTo>
                  <a:lnTo>
                    <a:pt x="6487886" y="3425371"/>
                  </a:lnTo>
                  <a:lnTo>
                    <a:pt x="0" y="188686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403648" y="2204864"/>
              <a:ext cx="6550181" cy="325954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164118" y="413159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</a:t>
            </a:r>
            <a:endParaRPr lang="en-GB" sz="2400" b="1" dirty="0"/>
          </a:p>
        </p:txBody>
      </p:sp>
      <p:sp>
        <p:nvSpPr>
          <p:cNvPr id="44" name="Rectangle 43"/>
          <p:cNvSpPr/>
          <p:nvPr/>
        </p:nvSpPr>
        <p:spPr>
          <a:xfrm>
            <a:off x="1826320" y="1741978"/>
            <a:ext cx="792088" cy="21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99792" y="1741977"/>
            <a:ext cx="792088" cy="216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1" name="Straight Arrow Connector 40"/>
          <p:cNvCxnSpPr>
            <a:stCxn id="34" idx="3"/>
            <a:endCxn id="4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2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9" grpId="0"/>
      <p:bldP spid="3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34862"/>
            <a:ext cx="6336704" cy="689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1124744"/>
            <a:ext cx="6336702" cy="3888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5013176"/>
            <a:ext cx="6336702" cy="175723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4019739" y="1358020"/>
            <a:ext cx="2199992" cy="2960483"/>
          </a:xfrm>
          <a:custGeom>
            <a:avLst/>
            <a:gdLst>
              <a:gd name="connsiteX0" fmla="*/ 0 w 2199992"/>
              <a:gd name="connsiteY0" fmla="*/ 0 h 2960483"/>
              <a:gd name="connsiteX1" fmla="*/ 2199992 w 2199992"/>
              <a:gd name="connsiteY1" fmla="*/ 2960483 h 2960483"/>
              <a:gd name="connsiteX2" fmla="*/ 2199992 w 2199992"/>
              <a:gd name="connsiteY2" fmla="*/ 2960483 h 2960483"/>
              <a:gd name="connsiteX3" fmla="*/ 2199992 w 2199992"/>
              <a:gd name="connsiteY3" fmla="*/ 2960483 h 296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92" h="2960483">
                <a:moveTo>
                  <a:pt x="0" y="0"/>
                </a:moveTo>
                <a:lnTo>
                  <a:pt x="2199992" y="2960483"/>
                </a:lnTo>
                <a:lnTo>
                  <a:pt x="2199992" y="2960483"/>
                </a:lnTo>
                <a:lnTo>
                  <a:pt x="2199992" y="2960483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76256" y="1517453"/>
            <a:ext cx="155725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 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76256" y="1844824"/>
            <a:ext cx="155725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8962" y="5226709"/>
            <a:ext cx="621150" cy="21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Show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52120" y="5226708"/>
            <a:ext cx="567611" cy="21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Hide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67415" y="5517233"/>
            <a:ext cx="621150" cy="21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Show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60573" y="5517232"/>
            <a:ext cx="567611" cy="21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Hide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67415" y="5802772"/>
            <a:ext cx="621150" cy="21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Show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60573" y="5802771"/>
            <a:ext cx="567611" cy="21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Hide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67415" y="6090804"/>
            <a:ext cx="621150" cy="21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Show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60573" y="6090803"/>
            <a:ext cx="567611" cy="21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Hide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028792" y="1367073"/>
            <a:ext cx="2199992" cy="2951430"/>
            <a:chOff x="4028792" y="1367073"/>
            <a:chExt cx="2199992" cy="2951430"/>
          </a:xfrm>
        </p:grpSpPr>
        <p:sp>
          <p:nvSpPr>
            <p:cNvPr id="29" name="Freeform 28"/>
            <p:cNvSpPr/>
            <p:nvPr/>
          </p:nvSpPr>
          <p:spPr>
            <a:xfrm>
              <a:off x="4028792" y="1367073"/>
              <a:ext cx="2199992" cy="2951430"/>
            </a:xfrm>
            <a:custGeom>
              <a:avLst/>
              <a:gdLst>
                <a:gd name="connsiteX0" fmla="*/ 0 w 2199992"/>
                <a:gd name="connsiteY0" fmla="*/ 0 h 2951430"/>
                <a:gd name="connsiteX1" fmla="*/ 2199992 w 2199992"/>
                <a:gd name="connsiteY1" fmla="*/ 2951430 h 2951430"/>
                <a:gd name="connsiteX2" fmla="*/ 2190939 w 2199992"/>
                <a:gd name="connsiteY2" fmla="*/ 0 h 2951430"/>
                <a:gd name="connsiteX3" fmla="*/ 0 w 2199992"/>
                <a:gd name="connsiteY3" fmla="*/ 0 h 295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92" h="2951430">
                  <a:moveTo>
                    <a:pt x="0" y="0"/>
                  </a:moveTo>
                  <a:lnTo>
                    <a:pt x="2199992" y="2951430"/>
                  </a:lnTo>
                  <a:cubicBezTo>
                    <a:pt x="2196974" y="1967620"/>
                    <a:pt x="2193957" y="983810"/>
                    <a:pt x="21909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>
              <a:stCxn id="29" idx="0"/>
              <a:endCxn id="29" idx="1"/>
            </p:cNvCxnSpPr>
            <p:nvPr/>
          </p:nvCxnSpPr>
          <p:spPr>
            <a:xfrm>
              <a:off x="4028792" y="1367073"/>
              <a:ext cx="2199992" cy="29514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32"/>
          <p:cNvSpPr/>
          <p:nvPr/>
        </p:nvSpPr>
        <p:spPr>
          <a:xfrm>
            <a:off x="2697018" y="1357745"/>
            <a:ext cx="2632364" cy="3556000"/>
          </a:xfrm>
          <a:custGeom>
            <a:avLst/>
            <a:gdLst>
              <a:gd name="connsiteX0" fmla="*/ 2632364 w 2632364"/>
              <a:gd name="connsiteY0" fmla="*/ 9237 h 3556000"/>
              <a:gd name="connsiteX1" fmla="*/ 868218 w 2632364"/>
              <a:gd name="connsiteY1" fmla="*/ 3556000 h 3556000"/>
              <a:gd name="connsiteX2" fmla="*/ 0 w 2632364"/>
              <a:gd name="connsiteY2" fmla="*/ 3556000 h 3556000"/>
              <a:gd name="connsiteX3" fmla="*/ 0 w 2632364"/>
              <a:gd name="connsiteY3" fmla="*/ 0 h 3556000"/>
              <a:gd name="connsiteX4" fmla="*/ 2632364 w 2632364"/>
              <a:gd name="connsiteY4" fmla="*/ 9237 h 35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2364" h="3556000">
                <a:moveTo>
                  <a:pt x="2632364" y="9237"/>
                </a:moveTo>
                <a:lnTo>
                  <a:pt x="868218" y="3556000"/>
                </a:lnTo>
                <a:lnTo>
                  <a:pt x="0" y="3556000"/>
                </a:lnTo>
                <a:lnTo>
                  <a:pt x="0" y="0"/>
                </a:lnTo>
                <a:lnTo>
                  <a:pt x="2632364" y="923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2697018" y="4005064"/>
            <a:ext cx="3531166" cy="908681"/>
            <a:chOff x="2697018" y="4005064"/>
            <a:chExt cx="3531166" cy="908681"/>
          </a:xfrm>
        </p:grpSpPr>
        <p:sp>
          <p:nvSpPr>
            <p:cNvPr id="34" name="Rectangle 33"/>
            <p:cNvSpPr/>
            <p:nvPr/>
          </p:nvSpPr>
          <p:spPr>
            <a:xfrm>
              <a:off x="2697018" y="4005064"/>
              <a:ext cx="3531166" cy="90868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697018" y="4005064"/>
              <a:ext cx="35311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652120" y="1357745"/>
            <a:ext cx="585717" cy="3556000"/>
            <a:chOff x="5652120" y="1357745"/>
            <a:chExt cx="585717" cy="3556000"/>
          </a:xfrm>
        </p:grpSpPr>
        <p:sp>
          <p:nvSpPr>
            <p:cNvPr id="35" name="Rectangle 34"/>
            <p:cNvSpPr/>
            <p:nvPr/>
          </p:nvSpPr>
          <p:spPr>
            <a:xfrm>
              <a:off x="5652120" y="1367073"/>
              <a:ext cx="585717" cy="354667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652120" y="1357745"/>
              <a:ext cx="0" cy="355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9" idx="3"/>
            <a:endCxn id="4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252520" y="1276302"/>
            <a:ext cx="155725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24744"/>
            <a:ext cx="6336702" cy="38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33" grpId="0" animBg="1"/>
      <p:bldP spid="3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960" cy="6607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628801"/>
            <a:ext cx="8640958" cy="66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2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04664"/>
            <a:ext cx="8458200" cy="16097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978138" y="780842"/>
            <a:ext cx="792088" cy="20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8138" y="1393234"/>
            <a:ext cx="792088" cy="227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8143" y="777767"/>
            <a:ext cx="792088" cy="21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8143" y="1375386"/>
            <a:ext cx="792088" cy="257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214" y="2814446"/>
            <a:ext cx="1296434" cy="2648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 that in these diagrams I am shading the UNWANTED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63788" y="1680111"/>
            <a:ext cx="792088" cy="21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91880" y="1678220"/>
            <a:ext cx="792088" cy="216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916832"/>
            <a:ext cx="5040560" cy="485438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 rot="10800000">
            <a:off x="3203848" y="2298017"/>
            <a:ext cx="2664296" cy="4467404"/>
            <a:chOff x="5553075" y="704850"/>
            <a:chExt cx="747713" cy="3362325"/>
          </a:xfrm>
        </p:grpSpPr>
        <p:sp>
          <p:nvSpPr>
            <p:cNvPr id="6" name="Freeform 5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>
              <a:stCxn id="6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733934" y="2298017"/>
            <a:ext cx="934410" cy="4467404"/>
            <a:chOff x="5553075" y="704850"/>
            <a:chExt cx="747713" cy="3362325"/>
          </a:xfrm>
        </p:grpSpPr>
        <p:sp>
          <p:nvSpPr>
            <p:cNvPr id="36" name="Freeform 35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>
              <a:stCxn id="36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5400000">
            <a:off x="5209498" y="4279615"/>
            <a:ext cx="456101" cy="4467404"/>
            <a:chOff x="5553075" y="704850"/>
            <a:chExt cx="747713" cy="3362325"/>
          </a:xfrm>
        </p:grpSpPr>
        <p:sp>
          <p:nvSpPr>
            <p:cNvPr id="42" name="Freeform 41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Connector 42"/>
            <p:cNvCxnSpPr>
              <a:stCxn id="42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rot="16200000">
            <a:off x="3899952" y="1601915"/>
            <a:ext cx="3075198" cy="4467404"/>
            <a:chOff x="5553075" y="704850"/>
            <a:chExt cx="747713" cy="3362325"/>
          </a:xfrm>
        </p:grpSpPr>
        <p:sp>
          <p:nvSpPr>
            <p:cNvPr id="47" name="Freeform 46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Connector 47"/>
            <p:cNvCxnSpPr>
              <a:stCxn id="47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6120171" y="556462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</a:t>
            </a:r>
            <a:endParaRPr lang="en-GB" sz="2400" b="1" dirty="0"/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>
            <a:stCxn id="33" idx="3"/>
            <a:endCxn id="3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6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9" grpId="0"/>
      <p:bldP spid="3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960" cy="267021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484784"/>
            <a:ext cx="8640958" cy="267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1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2928" cy="499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1844824"/>
            <a:ext cx="8439680" cy="11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44825"/>
            <a:ext cx="8439682" cy="1139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9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336704" cy="486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14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815916" y="836712"/>
            <a:ext cx="792088" cy="20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5916" y="1449104"/>
            <a:ext cx="792088" cy="227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6251" y="836447"/>
            <a:ext cx="792088" cy="21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46251" y="1434066"/>
            <a:ext cx="792088" cy="257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214" y="2814446"/>
            <a:ext cx="1296434" cy="2648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 that in these diagrams I am shading the UNWANTED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75756" y="1774284"/>
            <a:ext cx="792088" cy="21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3848" y="1772393"/>
            <a:ext cx="792088" cy="216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 rot="16200000">
            <a:off x="4121954" y="674692"/>
            <a:ext cx="792086" cy="4140461"/>
            <a:chOff x="5553075" y="704850"/>
            <a:chExt cx="747713" cy="3362325"/>
          </a:xfrm>
        </p:grpSpPr>
        <p:sp>
          <p:nvSpPr>
            <p:cNvPr id="47" name="Freeform 46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Connector 47"/>
            <p:cNvCxnSpPr>
              <a:stCxn id="47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644008" y="314096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</a:t>
            </a:r>
            <a:endParaRPr lang="en-GB" sz="2400" b="1" dirty="0"/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>
            <a:stCxn id="33" idx="3"/>
            <a:endCxn id="3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292080" y="836712"/>
            <a:ext cx="792088" cy="21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292080" y="1434331"/>
            <a:ext cx="792088" cy="257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76500" y="2362200"/>
            <a:ext cx="2638425" cy="4038600"/>
            <a:chOff x="2476500" y="2362200"/>
            <a:chExt cx="2638425" cy="4038600"/>
          </a:xfrm>
        </p:grpSpPr>
        <p:sp>
          <p:nvSpPr>
            <p:cNvPr id="2" name="Freeform 1"/>
            <p:cNvSpPr/>
            <p:nvPr/>
          </p:nvSpPr>
          <p:spPr>
            <a:xfrm>
              <a:off x="2476500" y="2362200"/>
              <a:ext cx="2638425" cy="4038600"/>
            </a:xfrm>
            <a:custGeom>
              <a:avLst/>
              <a:gdLst>
                <a:gd name="connsiteX0" fmla="*/ 819150 w 2638425"/>
                <a:gd name="connsiteY0" fmla="*/ 3629025 h 4038600"/>
                <a:gd name="connsiteX1" fmla="*/ 2638425 w 2638425"/>
                <a:gd name="connsiteY1" fmla="*/ 9525 h 4038600"/>
                <a:gd name="connsiteX2" fmla="*/ 0 w 2638425"/>
                <a:gd name="connsiteY2" fmla="*/ 0 h 4038600"/>
                <a:gd name="connsiteX3" fmla="*/ 19050 w 2638425"/>
                <a:gd name="connsiteY3" fmla="*/ 4038600 h 4038600"/>
                <a:gd name="connsiteX4" fmla="*/ 609600 w 2638425"/>
                <a:gd name="connsiteY4" fmla="*/ 4038600 h 4038600"/>
                <a:gd name="connsiteX5" fmla="*/ 819150 w 2638425"/>
                <a:gd name="connsiteY5" fmla="*/ 3629025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8425" h="4038600">
                  <a:moveTo>
                    <a:pt x="819150" y="3629025"/>
                  </a:moveTo>
                  <a:lnTo>
                    <a:pt x="2638425" y="9525"/>
                  </a:lnTo>
                  <a:lnTo>
                    <a:pt x="0" y="0"/>
                  </a:lnTo>
                  <a:lnTo>
                    <a:pt x="19050" y="4038600"/>
                  </a:lnTo>
                  <a:lnTo>
                    <a:pt x="609600" y="4038600"/>
                  </a:lnTo>
                  <a:lnTo>
                    <a:pt x="819150" y="3629025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>
              <a:stCxn id="2" idx="1"/>
            </p:cNvCxnSpPr>
            <p:nvPr/>
          </p:nvCxnSpPr>
          <p:spPr>
            <a:xfrm flipH="1">
              <a:off x="3059832" y="2371725"/>
              <a:ext cx="2055093" cy="40290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491740" y="2348880"/>
            <a:ext cx="4046220" cy="4030980"/>
            <a:chOff x="2491740" y="1700808"/>
            <a:chExt cx="4046220" cy="4030980"/>
          </a:xfrm>
        </p:grpSpPr>
        <p:sp>
          <p:nvSpPr>
            <p:cNvPr id="11" name="Freeform 10"/>
            <p:cNvSpPr/>
            <p:nvPr/>
          </p:nvSpPr>
          <p:spPr>
            <a:xfrm>
              <a:off x="2491740" y="1700808"/>
              <a:ext cx="4046220" cy="4030980"/>
            </a:xfrm>
            <a:custGeom>
              <a:avLst/>
              <a:gdLst>
                <a:gd name="connsiteX0" fmla="*/ 0 w 4046220"/>
                <a:gd name="connsiteY0" fmla="*/ 3642360 h 4030980"/>
                <a:gd name="connsiteX1" fmla="*/ 3634740 w 4046220"/>
                <a:gd name="connsiteY1" fmla="*/ 0 h 4030980"/>
                <a:gd name="connsiteX2" fmla="*/ 4038600 w 4046220"/>
                <a:gd name="connsiteY2" fmla="*/ 15240 h 4030980"/>
                <a:gd name="connsiteX3" fmla="*/ 4046220 w 4046220"/>
                <a:gd name="connsiteY3" fmla="*/ 4030980 h 4030980"/>
                <a:gd name="connsiteX4" fmla="*/ 7620 w 4046220"/>
                <a:gd name="connsiteY4" fmla="*/ 4030980 h 4030980"/>
                <a:gd name="connsiteX5" fmla="*/ 0 w 4046220"/>
                <a:gd name="connsiteY5" fmla="*/ 3642360 h 403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6220" h="4030980">
                  <a:moveTo>
                    <a:pt x="0" y="3642360"/>
                  </a:moveTo>
                  <a:lnTo>
                    <a:pt x="3634740" y="0"/>
                  </a:lnTo>
                  <a:lnTo>
                    <a:pt x="4038600" y="15240"/>
                  </a:lnTo>
                  <a:lnTo>
                    <a:pt x="4046220" y="4030980"/>
                  </a:lnTo>
                  <a:lnTo>
                    <a:pt x="7620" y="4030980"/>
                  </a:lnTo>
                  <a:lnTo>
                    <a:pt x="0" y="364236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>
              <a:stCxn id="11" idx="0"/>
              <a:endCxn id="11" idx="1"/>
            </p:cNvCxnSpPr>
            <p:nvPr/>
          </p:nvCxnSpPr>
          <p:spPr>
            <a:xfrm flipV="1">
              <a:off x="2491740" y="1700808"/>
              <a:ext cx="3634740" cy="36423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87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9" grpId="0"/>
      <p:bldP spid="3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2132856"/>
            <a:ext cx="8640956" cy="85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132856"/>
            <a:ext cx="8640958" cy="85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5157192"/>
            <a:ext cx="8064894" cy="160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4221088"/>
            <a:ext cx="8064894" cy="1250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3" y="353393"/>
            <a:ext cx="8064894" cy="39021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0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00808"/>
            <a:ext cx="8496942" cy="13730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700807"/>
            <a:ext cx="8496944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2564905"/>
            <a:ext cx="8496944" cy="508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1849393"/>
            <a:ext cx="8496944" cy="2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060849"/>
            <a:ext cx="849694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2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496944" cy="48883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99363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844823"/>
            <a:ext cx="8640960" cy="600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2445571"/>
            <a:ext cx="8640960" cy="1392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66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496944" cy="10145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700807"/>
            <a:ext cx="84969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2204864"/>
            <a:ext cx="8496944" cy="510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700808"/>
            <a:ext cx="8496946" cy="4461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1305"/>
          <a:stretch/>
        </p:blipFill>
        <p:spPr>
          <a:xfrm>
            <a:off x="323529" y="980728"/>
            <a:ext cx="8496942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76672"/>
            <a:ext cx="8496944" cy="10716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38266"/>
            <a:ext cx="8496944" cy="16187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738265"/>
            <a:ext cx="8496944" cy="754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2492896"/>
            <a:ext cx="8496944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852936"/>
            <a:ext cx="84969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5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115211"/>
            <a:ext cx="4608510" cy="446099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6" y="1052736"/>
            <a:ext cx="4608508" cy="2026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248821"/>
            <a:ext cx="4608510" cy="32183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4467139"/>
            <a:ext cx="4608510" cy="227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6" y="4683163"/>
            <a:ext cx="4608508" cy="479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r="17570"/>
          <a:stretch/>
        </p:blipFill>
        <p:spPr>
          <a:xfrm>
            <a:off x="4788025" y="1052736"/>
            <a:ext cx="4248471" cy="2370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8025" y="3429000"/>
            <a:ext cx="4248471" cy="2535442"/>
          </a:xfrm>
          <a:prstGeom prst="rect">
            <a:avLst/>
          </a:prstGeom>
        </p:spPr>
      </p:pic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72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844824"/>
            <a:ext cx="8591550" cy="141553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830952"/>
            <a:ext cx="8591550" cy="471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6225" y="2636912"/>
            <a:ext cx="8591550" cy="623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6225" y="2302815"/>
            <a:ext cx="8591550" cy="33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437112"/>
            <a:ext cx="8208910" cy="182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3356992"/>
            <a:ext cx="8208910" cy="1769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04664"/>
            <a:ext cx="8208912" cy="29889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5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29838"/>
            <a:ext cx="8352926" cy="16799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1814853"/>
            <a:ext cx="8352927" cy="462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95536" y="2564904"/>
            <a:ext cx="8352927" cy="959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7" y="2276874"/>
            <a:ext cx="8352926" cy="28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7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505226"/>
            <a:ext cx="8352926" cy="1732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48880"/>
            <a:ext cx="8352928" cy="2387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04664"/>
            <a:ext cx="8352928" cy="23398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2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9014"/>
            <a:ext cx="8640960" cy="10602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4"/>
            <a:ext cx="8640960" cy="32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528699"/>
            <a:ext cx="8640960" cy="261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790686"/>
            <a:ext cx="8640960" cy="478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96752"/>
            <a:ext cx="4320480" cy="206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412776"/>
            <a:ext cx="4320480" cy="3209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464" y="1208722"/>
            <a:ext cx="4604032" cy="3823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5013176"/>
            <a:ext cx="4604032" cy="28041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467544" y="2075956"/>
            <a:ext cx="3024336" cy="2002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03648" y="4630851"/>
            <a:ext cx="16559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(a)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04194" y="5053758"/>
            <a:ext cx="165539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Graph (a)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41811" y="1484784"/>
            <a:ext cx="792088" cy="20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00192" y="1484784"/>
            <a:ext cx="792088" cy="20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2804" y="1943365"/>
            <a:ext cx="792088" cy="21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90702" y="1943365"/>
            <a:ext cx="792088" cy="197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04003" y="4944254"/>
            <a:ext cx="1296434" cy="1803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 that in these diagrams I am shading the UNWANTED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2804" y="2378796"/>
            <a:ext cx="792088" cy="21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90702" y="2373734"/>
            <a:ext cx="792088" cy="217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 rot="10800000">
            <a:off x="5359606" y="2780925"/>
            <a:ext cx="904580" cy="1840871"/>
            <a:chOff x="5553075" y="704850"/>
            <a:chExt cx="747713" cy="3362325"/>
          </a:xfrm>
        </p:grpSpPr>
        <p:sp>
          <p:nvSpPr>
            <p:cNvPr id="36" name="Freeform 35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>
              <a:stCxn id="36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164287" y="2780927"/>
            <a:ext cx="576066" cy="1840870"/>
            <a:chOff x="5553075" y="704850"/>
            <a:chExt cx="747713" cy="3362325"/>
          </a:xfrm>
        </p:grpSpPr>
        <p:sp>
          <p:nvSpPr>
            <p:cNvPr id="39" name="Freeform 38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>
              <a:stCxn id="39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5400000">
            <a:off x="6243854" y="3125298"/>
            <a:ext cx="616732" cy="2376266"/>
            <a:chOff x="5553075" y="704850"/>
            <a:chExt cx="747713" cy="3362325"/>
          </a:xfrm>
        </p:grpSpPr>
        <p:sp>
          <p:nvSpPr>
            <p:cNvPr id="42" name="Freeform 41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Connector 42"/>
            <p:cNvCxnSpPr>
              <a:stCxn id="42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16200000">
            <a:off x="6228185" y="1916831"/>
            <a:ext cx="648072" cy="2376266"/>
            <a:chOff x="5553075" y="704850"/>
            <a:chExt cx="747713" cy="3362325"/>
          </a:xfrm>
        </p:grpSpPr>
        <p:sp>
          <p:nvSpPr>
            <p:cNvPr id="45" name="Freeform 44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Connector 45"/>
            <p:cNvCxnSpPr>
              <a:stCxn id="45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524229" y="3470527"/>
            <a:ext cx="27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</a:t>
            </a:r>
            <a:endParaRPr lang="en-GB" sz="2400" b="1" dirty="0"/>
          </a:p>
        </p:txBody>
      </p:sp>
      <p:sp>
        <p:nvSpPr>
          <p:cNvPr id="49" name="Rectangle 48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8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52" name="Straight Arrow Connector 51"/>
          <p:cNvCxnSpPr>
            <a:stCxn id="49" idx="3"/>
            <a:endCxn id="5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5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61644"/>
            <a:ext cx="5328592" cy="155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9788"/>
            <a:ext cx="5328592" cy="381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0108"/>
            <a:ext cx="5328592" cy="18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5328592" cy="20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7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12645"/>
            <a:ext cx="8640960" cy="34327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520" y="1712644"/>
            <a:ext cx="8640959" cy="1518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9" y="3230931"/>
            <a:ext cx="8640961" cy="191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9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89040"/>
            <a:ext cx="7488832" cy="29525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89406"/>
            <a:ext cx="7488832" cy="337164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49" name="Rectangle 48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52" name="Straight Arrow Connector 51"/>
          <p:cNvCxnSpPr>
            <a:stCxn id="49" idx="3"/>
            <a:endCxn id="5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0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64232"/>
            <a:ext cx="8640960" cy="19431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520" y="1964231"/>
            <a:ext cx="8640959" cy="1118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9" y="3429000"/>
            <a:ext cx="8640961" cy="47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3082345"/>
            <a:ext cx="8640960" cy="346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334" y="332656"/>
            <a:ext cx="3845332" cy="2513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334" y="5661248"/>
            <a:ext cx="3845332" cy="11184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34" y="2852936"/>
            <a:ext cx="3845332" cy="396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9334" y="3242354"/>
            <a:ext cx="3845332" cy="25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335" y="3501008"/>
            <a:ext cx="3845330" cy="2158004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060848"/>
            <a:ext cx="8640962" cy="15939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520" y="2060846"/>
            <a:ext cx="8640959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9" y="2780927"/>
            <a:ext cx="8640961" cy="873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4509120"/>
            <a:ext cx="7776862" cy="1978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404664"/>
            <a:ext cx="7776862" cy="415205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4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100446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520" y="2060848"/>
            <a:ext cx="8640959" cy="1004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7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2" y="785044"/>
            <a:ext cx="8486600" cy="480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4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3284984"/>
            <a:ext cx="8439682" cy="13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2636912"/>
            <a:ext cx="8439682" cy="64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636912"/>
            <a:ext cx="843968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160" y="3068960"/>
            <a:ext cx="8439682" cy="355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365104"/>
            <a:ext cx="8640960" cy="19931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98680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05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952"/>
            <a:ext cx="8208912" cy="21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89" y="2562676"/>
            <a:ext cx="4596022" cy="41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67544" y="548680"/>
            <a:ext cx="8136904" cy="6264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67544" y="364952"/>
            <a:ext cx="8136904" cy="183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556792"/>
            <a:ext cx="8439678" cy="22798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552599"/>
            <a:ext cx="8439682" cy="1732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160" y="3284984"/>
            <a:ext cx="8439682" cy="551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3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8880"/>
            <a:ext cx="8496944" cy="4248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19529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31640" y="1700808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3768" y="1700808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1640" y="764704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83768" y="764704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31640" y="1196752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83768" y="1196752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96336" y="3284984"/>
            <a:ext cx="1368152" cy="2380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 that in these diagrams I am shading the UNWANTED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04407" y="2751373"/>
            <a:ext cx="1401143" cy="2959831"/>
            <a:chOff x="5553075" y="704850"/>
            <a:chExt cx="747713" cy="3362325"/>
          </a:xfrm>
        </p:grpSpPr>
        <p:sp>
          <p:nvSpPr>
            <p:cNvPr id="27" name="Freeform 26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>
              <a:stCxn id="27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0800000">
            <a:off x="2483767" y="4257523"/>
            <a:ext cx="3821782" cy="1408293"/>
            <a:chOff x="2555193" y="704850"/>
            <a:chExt cx="3750357" cy="755650"/>
          </a:xfrm>
        </p:grpSpPr>
        <p:sp>
          <p:nvSpPr>
            <p:cNvPr id="30" name="Freeform 29"/>
            <p:cNvSpPr/>
            <p:nvPr/>
          </p:nvSpPr>
          <p:spPr>
            <a:xfrm>
              <a:off x="2559050" y="704850"/>
              <a:ext cx="3746500" cy="755650"/>
            </a:xfrm>
            <a:custGeom>
              <a:avLst/>
              <a:gdLst>
                <a:gd name="connsiteX0" fmla="*/ 0 w 3746500"/>
                <a:gd name="connsiteY0" fmla="*/ 755650 h 755650"/>
                <a:gd name="connsiteX1" fmla="*/ 3733800 w 3746500"/>
                <a:gd name="connsiteY1" fmla="*/ 755650 h 755650"/>
                <a:gd name="connsiteX2" fmla="*/ 3746500 w 3746500"/>
                <a:gd name="connsiteY2" fmla="*/ 0 h 755650"/>
                <a:gd name="connsiteX3" fmla="*/ 6350 w 3746500"/>
                <a:gd name="connsiteY3" fmla="*/ 0 h 755650"/>
                <a:gd name="connsiteX4" fmla="*/ 0 w 3746500"/>
                <a:gd name="connsiteY4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6500" h="755650">
                  <a:moveTo>
                    <a:pt x="0" y="755650"/>
                  </a:moveTo>
                  <a:lnTo>
                    <a:pt x="3733800" y="755650"/>
                  </a:lnTo>
                  <a:lnTo>
                    <a:pt x="3746500" y="0"/>
                  </a:lnTo>
                  <a:lnTo>
                    <a:pt x="6350" y="0"/>
                  </a:lnTo>
                  <a:cubicBezTo>
                    <a:pt x="4233" y="249767"/>
                    <a:pt x="2117" y="499533"/>
                    <a:pt x="0" y="75565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555193" y="1460500"/>
              <a:ext cx="375035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0800000">
            <a:off x="2461196" y="2745738"/>
            <a:ext cx="2947267" cy="2965464"/>
            <a:chOff x="3322745" y="2057060"/>
            <a:chExt cx="4631084" cy="4619511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322745" y="2057060"/>
              <a:ext cx="4598121" cy="4610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3323771" y="2061029"/>
              <a:ext cx="4630058" cy="4615542"/>
            </a:xfrm>
            <a:custGeom>
              <a:avLst/>
              <a:gdLst>
                <a:gd name="connsiteX0" fmla="*/ 0 w 4630058"/>
                <a:gd name="connsiteY0" fmla="*/ 4615542 h 4615542"/>
                <a:gd name="connsiteX1" fmla="*/ 4630058 w 4630058"/>
                <a:gd name="connsiteY1" fmla="*/ 4615542 h 4615542"/>
                <a:gd name="connsiteX2" fmla="*/ 4630058 w 4630058"/>
                <a:gd name="connsiteY2" fmla="*/ 0 h 4615542"/>
                <a:gd name="connsiteX3" fmla="*/ 0 w 4630058"/>
                <a:gd name="connsiteY3" fmla="*/ 4615542 h 461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58" h="4615542">
                  <a:moveTo>
                    <a:pt x="0" y="4615542"/>
                  </a:moveTo>
                  <a:lnTo>
                    <a:pt x="4630058" y="4615542"/>
                  </a:lnTo>
                  <a:lnTo>
                    <a:pt x="4630058" y="0"/>
                  </a:lnTo>
                  <a:lnTo>
                    <a:pt x="0" y="461554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2195736" y="2136213"/>
            <a:ext cx="792088" cy="21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53634" y="2131151"/>
            <a:ext cx="792088" cy="217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95273" y="3687415"/>
            <a:ext cx="27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531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2420888"/>
            <a:ext cx="8439678" cy="109710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401644"/>
            <a:ext cx="8439682" cy="1116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196752"/>
            <a:ext cx="8496942" cy="35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8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784976" cy="14659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916832"/>
            <a:ext cx="8784976" cy="61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9512" y="2536820"/>
            <a:ext cx="8784976" cy="845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3428666"/>
            <a:ext cx="8496940" cy="3240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32656"/>
            <a:ext cx="8496942" cy="382046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6468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916832"/>
            <a:ext cx="8784976" cy="1646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5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4797152"/>
            <a:ext cx="6336702" cy="2028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32656"/>
            <a:ext cx="6336704" cy="358908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921738"/>
            <a:ext cx="6336704" cy="160502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4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221088"/>
            <a:ext cx="7488832" cy="2548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2656"/>
            <a:ext cx="7488832" cy="390278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27583" y="495589"/>
            <a:ext cx="7488833" cy="5268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7583" y="332655"/>
            <a:ext cx="7488833" cy="162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7585" y="5749918"/>
            <a:ext cx="7488832" cy="101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3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1" grpId="0" animBg="1"/>
      <p:bldP spid="28" grpId="0" animBg="1"/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537408"/>
            <a:ext cx="8496942" cy="2275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74554"/>
            <a:ext cx="8496942" cy="456661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4725144"/>
            <a:ext cx="8784972" cy="2053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650230"/>
            <a:ext cx="8784974" cy="214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1239"/>
          <a:stretch/>
        </p:blipFill>
        <p:spPr>
          <a:xfrm>
            <a:off x="179514" y="548680"/>
            <a:ext cx="8784972" cy="2160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404664"/>
            <a:ext cx="8784974" cy="10682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7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72970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51521" y="2564904"/>
            <a:ext cx="8640958" cy="441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521" y="2276871"/>
            <a:ext cx="8640958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  <p:bldP spid="2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293096"/>
            <a:ext cx="8496942" cy="1621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496944" cy="43128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1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2346623"/>
            <a:ext cx="8640956" cy="85244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51521" y="2658286"/>
            <a:ext cx="8640958" cy="540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521" y="2346622"/>
            <a:ext cx="8640958" cy="311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3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  <p:bldP spid="2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574616"/>
            <a:ext cx="8640958" cy="323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90846"/>
            <a:ext cx="8640958" cy="318217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34477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21" y="3068960"/>
            <a:ext cx="864095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1521" y="4149080"/>
            <a:ext cx="8640958" cy="423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1" y="1124743"/>
            <a:ext cx="8640958" cy="194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501008"/>
            <a:ext cx="8496942" cy="3187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496944" cy="30730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8640960" cy="7766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2420887"/>
            <a:ext cx="8640960" cy="196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617158"/>
            <a:ext cx="8640960" cy="58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3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63708"/>
            <a:ext cx="4752528" cy="132673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1650238"/>
            <a:ext cx="4752528" cy="4169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5805264"/>
            <a:ext cx="4752528" cy="9866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80643" y="6204550"/>
            <a:ext cx="573310" cy="20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0643" y="6453649"/>
            <a:ext cx="573310" cy="22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03085" y="6203516"/>
            <a:ext cx="529486" cy="206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3085" y="6458544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99857" y="6203516"/>
            <a:ext cx="532046" cy="206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99857" y="6458545"/>
            <a:ext cx="53204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96336" y="3284984"/>
            <a:ext cx="1368152" cy="2380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 that in these diagrams I am shading the UNWANTED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10800000">
            <a:off x="2479834" y="1880393"/>
            <a:ext cx="594123" cy="3903432"/>
            <a:chOff x="5553075" y="704850"/>
            <a:chExt cx="747713" cy="3362325"/>
          </a:xfrm>
        </p:grpSpPr>
        <p:sp>
          <p:nvSpPr>
            <p:cNvPr id="26" name="Freeform 25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/>
            <p:cNvCxnSpPr>
              <a:stCxn id="26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10800000">
            <a:off x="2527883" y="3552411"/>
            <a:ext cx="3821782" cy="2180843"/>
            <a:chOff x="2555193" y="704850"/>
            <a:chExt cx="3750357" cy="755650"/>
          </a:xfrm>
        </p:grpSpPr>
        <p:sp>
          <p:nvSpPr>
            <p:cNvPr id="29" name="Freeform 28"/>
            <p:cNvSpPr/>
            <p:nvPr/>
          </p:nvSpPr>
          <p:spPr>
            <a:xfrm>
              <a:off x="2559050" y="704850"/>
              <a:ext cx="3746500" cy="755650"/>
            </a:xfrm>
            <a:custGeom>
              <a:avLst/>
              <a:gdLst>
                <a:gd name="connsiteX0" fmla="*/ 0 w 3746500"/>
                <a:gd name="connsiteY0" fmla="*/ 755650 h 755650"/>
                <a:gd name="connsiteX1" fmla="*/ 3733800 w 3746500"/>
                <a:gd name="connsiteY1" fmla="*/ 755650 h 755650"/>
                <a:gd name="connsiteX2" fmla="*/ 3746500 w 3746500"/>
                <a:gd name="connsiteY2" fmla="*/ 0 h 755650"/>
                <a:gd name="connsiteX3" fmla="*/ 6350 w 3746500"/>
                <a:gd name="connsiteY3" fmla="*/ 0 h 755650"/>
                <a:gd name="connsiteX4" fmla="*/ 0 w 3746500"/>
                <a:gd name="connsiteY4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6500" h="755650">
                  <a:moveTo>
                    <a:pt x="0" y="755650"/>
                  </a:moveTo>
                  <a:lnTo>
                    <a:pt x="3733800" y="755650"/>
                  </a:lnTo>
                  <a:lnTo>
                    <a:pt x="3746500" y="0"/>
                  </a:lnTo>
                  <a:lnTo>
                    <a:pt x="6350" y="0"/>
                  </a:lnTo>
                  <a:cubicBezTo>
                    <a:pt x="4233" y="249767"/>
                    <a:pt x="2117" y="499533"/>
                    <a:pt x="0" y="75565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555193" y="1460500"/>
              <a:ext cx="375035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16200000">
            <a:off x="2468581" y="1856099"/>
            <a:ext cx="3862894" cy="3891418"/>
            <a:chOff x="3322745" y="2057060"/>
            <a:chExt cx="4631084" cy="4619511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3322745" y="2057060"/>
              <a:ext cx="4598121" cy="4610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3323771" y="2061029"/>
              <a:ext cx="4630058" cy="4615542"/>
            </a:xfrm>
            <a:custGeom>
              <a:avLst/>
              <a:gdLst>
                <a:gd name="connsiteX0" fmla="*/ 0 w 4630058"/>
                <a:gd name="connsiteY0" fmla="*/ 4615542 h 4615542"/>
                <a:gd name="connsiteX1" fmla="*/ 4630058 w 4630058"/>
                <a:gd name="connsiteY1" fmla="*/ 4615542 h 4615542"/>
                <a:gd name="connsiteX2" fmla="*/ 4630058 w 4630058"/>
                <a:gd name="connsiteY2" fmla="*/ 0 h 4615542"/>
                <a:gd name="connsiteX3" fmla="*/ 0 w 4630058"/>
                <a:gd name="connsiteY3" fmla="*/ 4615542 h 461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58" h="4615542">
                  <a:moveTo>
                    <a:pt x="0" y="4615542"/>
                  </a:moveTo>
                  <a:lnTo>
                    <a:pt x="4630058" y="4615542"/>
                  </a:lnTo>
                  <a:lnTo>
                    <a:pt x="4630058" y="0"/>
                  </a:lnTo>
                  <a:lnTo>
                    <a:pt x="0" y="461554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728713" y="6417916"/>
            <a:ext cx="614429" cy="18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22000" y="6623645"/>
            <a:ext cx="621142" cy="18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9218" y="2980867"/>
            <a:ext cx="27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</a:t>
            </a:r>
            <a:endParaRPr lang="en-GB" sz="2400" b="1" dirty="0"/>
          </a:p>
        </p:txBody>
      </p:sp>
      <p:sp>
        <p:nvSpPr>
          <p:cNvPr id="37" name="Rectangle 36"/>
          <p:cNvSpPr/>
          <p:nvPr/>
        </p:nvSpPr>
        <p:spPr>
          <a:xfrm>
            <a:off x="6810374" y="1393269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8" name="Straight Connector 37"/>
          <p:cNvCxnSpPr>
            <a:stCxn id="33" idx="2"/>
            <a:endCxn id="33" idx="0"/>
          </p:cNvCxnSpPr>
          <p:nvPr/>
        </p:nvCxnSpPr>
        <p:spPr>
          <a:xfrm>
            <a:off x="2457662" y="1870362"/>
            <a:ext cx="3888076" cy="3862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8640960" cy="124736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2420887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569472"/>
            <a:ext cx="8640960" cy="453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18" y="3023116"/>
            <a:ext cx="8640961" cy="645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956614"/>
            <a:ext cx="6048672" cy="1856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625388"/>
            <a:ext cx="6048672" cy="4315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57339"/>
            <a:ext cx="6048672" cy="25917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87826" y="5224304"/>
            <a:ext cx="529292" cy="22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63890" y="5224304"/>
            <a:ext cx="533700" cy="22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87826" y="5517233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63890" y="5517232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87826" y="5805264"/>
            <a:ext cx="53204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63890" y="5805264"/>
            <a:ext cx="53204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96336" y="3284984"/>
            <a:ext cx="1368152" cy="2380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 that in these diagrams I am shading the UNWANTED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10800000">
            <a:off x="2319094" y="1110743"/>
            <a:ext cx="1071442" cy="3400920"/>
            <a:chOff x="5553075" y="704850"/>
            <a:chExt cx="747713" cy="3362325"/>
          </a:xfrm>
        </p:grpSpPr>
        <p:sp>
          <p:nvSpPr>
            <p:cNvPr id="26" name="Freeform 25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/>
            <p:cNvCxnSpPr>
              <a:stCxn id="26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10800000">
            <a:off x="2319092" y="2382689"/>
            <a:ext cx="3981099" cy="2180843"/>
            <a:chOff x="2555193" y="704850"/>
            <a:chExt cx="3750357" cy="755650"/>
          </a:xfrm>
        </p:grpSpPr>
        <p:sp>
          <p:nvSpPr>
            <p:cNvPr id="29" name="Freeform 28"/>
            <p:cNvSpPr/>
            <p:nvPr/>
          </p:nvSpPr>
          <p:spPr>
            <a:xfrm>
              <a:off x="2559050" y="704850"/>
              <a:ext cx="3746500" cy="755650"/>
            </a:xfrm>
            <a:custGeom>
              <a:avLst/>
              <a:gdLst>
                <a:gd name="connsiteX0" fmla="*/ 0 w 3746500"/>
                <a:gd name="connsiteY0" fmla="*/ 755650 h 755650"/>
                <a:gd name="connsiteX1" fmla="*/ 3733800 w 3746500"/>
                <a:gd name="connsiteY1" fmla="*/ 755650 h 755650"/>
                <a:gd name="connsiteX2" fmla="*/ 3746500 w 3746500"/>
                <a:gd name="connsiteY2" fmla="*/ 0 h 755650"/>
                <a:gd name="connsiteX3" fmla="*/ 6350 w 3746500"/>
                <a:gd name="connsiteY3" fmla="*/ 0 h 755650"/>
                <a:gd name="connsiteX4" fmla="*/ 0 w 3746500"/>
                <a:gd name="connsiteY4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6500" h="755650">
                  <a:moveTo>
                    <a:pt x="0" y="755650"/>
                  </a:moveTo>
                  <a:lnTo>
                    <a:pt x="3733800" y="755650"/>
                  </a:lnTo>
                  <a:lnTo>
                    <a:pt x="3746500" y="0"/>
                  </a:lnTo>
                  <a:lnTo>
                    <a:pt x="6350" y="0"/>
                  </a:lnTo>
                  <a:cubicBezTo>
                    <a:pt x="4233" y="249767"/>
                    <a:pt x="2117" y="499533"/>
                    <a:pt x="0" y="75565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555193" y="1460500"/>
              <a:ext cx="375035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16200000">
            <a:off x="3303270" y="120439"/>
            <a:ext cx="2002521" cy="3983131"/>
            <a:chOff x="3322745" y="2057060"/>
            <a:chExt cx="4631084" cy="4619511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3322745" y="2057060"/>
              <a:ext cx="4598121" cy="4610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3323771" y="2061029"/>
              <a:ext cx="4630058" cy="4615542"/>
            </a:xfrm>
            <a:custGeom>
              <a:avLst/>
              <a:gdLst>
                <a:gd name="connsiteX0" fmla="*/ 0 w 4630058"/>
                <a:gd name="connsiteY0" fmla="*/ 4615542 h 4615542"/>
                <a:gd name="connsiteX1" fmla="*/ 4630058 w 4630058"/>
                <a:gd name="connsiteY1" fmla="*/ 4615542 h 4615542"/>
                <a:gd name="connsiteX2" fmla="*/ 4630058 w 4630058"/>
                <a:gd name="connsiteY2" fmla="*/ 0 h 4615542"/>
                <a:gd name="connsiteX3" fmla="*/ 0 w 4630058"/>
                <a:gd name="connsiteY3" fmla="*/ 4615542 h 461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58" h="4615542">
                  <a:moveTo>
                    <a:pt x="0" y="4615542"/>
                  </a:moveTo>
                  <a:lnTo>
                    <a:pt x="4630058" y="4615542"/>
                  </a:lnTo>
                  <a:lnTo>
                    <a:pt x="4630058" y="0"/>
                  </a:lnTo>
                  <a:lnTo>
                    <a:pt x="0" y="461554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093475" y="6125028"/>
            <a:ext cx="614429" cy="18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42696" y="6125028"/>
            <a:ext cx="621142" cy="18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06694" y="1914235"/>
            <a:ext cx="27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</a:t>
            </a:r>
            <a:endParaRPr lang="en-GB" sz="2400" b="1" dirty="0"/>
          </a:p>
        </p:txBody>
      </p:sp>
      <p:sp>
        <p:nvSpPr>
          <p:cNvPr id="37" name="Rectangle 36"/>
          <p:cNvSpPr/>
          <p:nvPr/>
        </p:nvSpPr>
        <p:spPr>
          <a:xfrm>
            <a:off x="6516216" y="328215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311695" y="1119622"/>
            <a:ext cx="3916489" cy="1993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4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3" y="1139850"/>
            <a:ext cx="8499534" cy="35132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1139849"/>
            <a:ext cx="8499533" cy="106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233" y="2204864"/>
            <a:ext cx="84982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2233" y="3431312"/>
            <a:ext cx="8498240" cy="1221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844824"/>
            <a:ext cx="8640964" cy="17854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1844823"/>
            <a:ext cx="8640960" cy="900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745020"/>
            <a:ext cx="8640960" cy="885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20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2028"/>
            <a:ext cx="8640960" cy="252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421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772816"/>
            <a:ext cx="8815960" cy="239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772816"/>
            <a:ext cx="88159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020" y="3140969"/>
            <a:ext cx="8815960" cy="1031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0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8784976" cy="262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2654"/>
            <a:ext cx="8784976" cy="335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2276872"/>
            <a:ext cx="8815960" cy="125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276872"/>
            <a:ext cx="8815960" cy="908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020" y="3184876"/>
            <a:ext cx="8815960" cy="344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2656"/>
            <a:ext cx="5760640" cy="203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513179"/>
            <a:ext cx="5760640" cy="514807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5616112"/>
            <a:ext cx="5760640" cy="1197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5388618"/>
            <a:ext cx="360040" cy="2084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516216" y="39552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771800" y="764704"/>
            <a:ext cx="3168352" cy="47525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364088" y="740991"/>
            <a:ext cx="432048" cy="698416"/>
            <a:chOff x="5364088" y="740991"/>
            <a:chExt cx="432048" cy="698416"/>
          </a:xfrm>
        </p:grpSpPr>
        <p:grpSp>
          <p:nvGrpSpPr>
            <p:cNvPr id="24" name="Group 23"/>
            <p:cNvGrpSpPr/>
            <p:nvPr/>
          </p:nvGrpSpPr>
          <p:grpSpPr>
            <a:xfrm>
              <a:off x="5652120" y="740991"/>
              <a:ext cx="144016" cy="144016"/>
              <a:chOff x="5652120" y="764704"/>
              <a:chExt cx="144016" cy="14401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5652120" y="764704"/>
                <a:ext cx="1440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652120" y="764704"/>
                <a:ext cx="1440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5364088" y="740991"/>
              <a:ext cx="144016" cy="144016"/>
              <a:chOff x="5652120" y="764704"/>
              <a:chExt cx="144016" cy="144016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5652120" y="764704"/>
                <a:ext cx="1440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652120" y="764704"/>
                <a:ext cx="1440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5364088" y="1018191"/>
              <a:ext cx="144016" cy="144016"/>
              <a:chOff x="5652120" y="764704"/>
              <a:chExt cx="144016" cy="14401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5652120" y="764704"/>
                <a:ext cx="1440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652120" y="764704"/>
                <a:ext cx="1440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5378611" y="1295391"/>
              <a:ext cx="144016" cy="144016"/>
              <a:chOff x="5652120" y="764704"/>
              <a:chExt cx="144016" cy="144016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>
                <a:off x="5652120" y="764704"/>
                <a:ext cx="1440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652120" y="764704"/>
                <a:ext cx="1440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 39"/>
          <p:cNvSpPr/>
          <p:nvPr/>
        </p:nvSpPr>
        <p:spPr>
          <a:xfrm>
            <a:off x="3131840" y="6211987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 valid points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8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41" idx="3"/>
            <a:endCxn id="4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581128"/>
            <a:ext cx="8496944" cy="1348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1893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23528" y="3917870"/>
            <a:ext cx="8496944" cy="201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529" y="404663"/>
            <a:ext cx="8496944" cy="3513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653136"/>
            <a:ext cx="8640958" cy="2163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780928"/>
            <a:ext cx="8640958" cy="3067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2" y="1196752"/>
            <a:ext cx="8640956" cy="296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329092"/>
            <a:ext cx="8640958" cy="22358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41" name="Rectangle 40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8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41" idx="3"/>
            <a:endCxn id="4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45595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23528" y="4365105"/>
            <a:ext cx="8496944" cy="1103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528" y="836712"/>
            <a:ext cx="8496944" cy="27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528" y="1111566"/>
            <a:ext cx="8496944" cy="2076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3186801"/>
            <a:ext cx="8496944" cy="1178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3" grpId="0" animBg="1"/>
      <p:bldP spid="2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36" y="2033955"/>
            <a:ext cx="6175844" cy="2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2276"/>
            <a:ext cx="2609132" cy="49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35" y="2293086"/>
            <a:ext cx="6175845" cy="162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524328" y="1988840"/>
            <a:ext cx="792088" cy="242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23528" y="980728"/>
            <a:ext cx="1944216" cy="38884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22286" y="3178731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22286" y="3421469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82816" y="3178731"/>
            <a:ext cx="53204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82816" y="3421469"/>
            <a:ext cx="53204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79712" y="980728"/>
            <a:ext cx="288032" cy="4536505"/>
            <a:chOff x="5553075" y="704850"/>
            <a:chExt cx="747713" cy="3362325"/>
          </a:xfrm>
        </p:grpSpPr>
        <p:sp>
          <p:nvSpPr>
            <p:cNvPr id="29" name="Freeform 28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>
              <a:stCxn id="29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10800000">
            <a:off x="323526" y="3916800"/>
            <a:ext cx="1944217" cy="1600431"/>
            <a:chOff x="2555193" y="704850"/>
            <a:chExt cx="3750357" cy="755650"/>
          </a:xfrm>
        </p:grpSpPr>
        <p:sp>
          <p:nvSpPr>
            <p:cNvPr id="32" name="Freeform 31"/>
            <p:cNvSpPr/>
            <p:nvPr/>
          </p:nvSpPr>
          <p:spPr>
            <a:xfrm>
              <a:off x="2559050" y="704850"/>
              <a:ext cx="3746500" cy="755650"/>
            </a:xfrm>
            <a:custGeom>
              <a:avLst/>
              <a:gdLst>
                <a:gd name="connsiteX0" fmla="*/ 0 w 3746500"/>
                <a:gd name="connsiteY0" fmla="*/ 755650 h 755650"/>
                <a:gd name="connsiteX1" fmla="*/ 3733800 w 3746500"/>
                <a:gd name="connsiteY1" fmla="*/ 755650 h 755650"/>
                <a:gd name="connsiteX2" fmla="*/ 3746500 w 3746500"/>
                <a:gd name="connsiteY2" fmla="*/ 0 h 755650"/>
                <a:gd name="connsiteX3" fmla="*/ 6350 w 3746500"/>
                <a:gd name="connsiteY3" fmla="*/ 0 h 755650"/>
                <a:gd name="connsiteX4" fmla="*/ 0 w 3746500"/>
                <a:gd name="connsiteY4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6500" h="755650">
                  <a:moveTo>
                    <a:pt x="0" y="755650"/>
                  </a:moveTo>
                  <a:lnTo>
                    <a:pt x="3733800" y="755650"/>
                  </a:lnTo>
                  <a:lnTo>
                    <a:pt x="3746500" y="0"/>
                  </a:lnTo>
                  <a:lnTo>
                    <a:pt x="6350" y="0"/>
                  </a:lnTo>
                  <a:cubicBezTo>
                    <a:pt x="4233" y="249767"/>
                    <a:pt x="2117" y="499533"/>
                    <a:pt x="0" y="75565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555193" y="1460500"/>
              <a:ext cx="375035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6346964" y="3176283"/>
            <a:ext cx="529292" cy="22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46964" y="3417673"/>
            <a:ext cx="533700" cy="22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10800000">
            <a:off x="294373" y="980727"/>
            <a:ext cx="1971369" cy="3888432"/>
            <a:chOff x="3322745" y="2057060"/>
            <a:chExt cx="4631084" cy="4619511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3322745" y="2057060"/>
              <a:ext cx="4598121" cy="4610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3323771" y="2061029"/>
              <a:ext cx="4630058" cy="4615542"/>
            </a:xfrm>
            <a:custGeom>
              <a:avLst/>
              <a:gdLst>
                <a:gd name="connsiteX0" fmla="*/ 0 w 4630058"/>
                <a:gd name="connsiteY0" fmla="*/ 4615542 h 4615542"/>
                <a:gd name="connsiteX1" fmla="*/ 4630058 w 4630058"/>
                <a:gd name="connsiteY1" fmla="*/ 4615542 h 4615542"/>
                <a:gd name="connsiteX2" fmla="*/ 4630058 w 4630058"/>
                <a:gd name="connsiteY2" fmla="*/ 0 h 4615542"/>
                <a:gd name="connsiteX3" fmla="*/ 0 w 4630058"/>
                <a:gd name="connsiteY3" fmla="*/ 4615542 h 461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58" h="4615542">
                  <a:moveTo>
                    <a:pt x="0" y="4615542"/>
                  </a:moveTo>
                  <a:lnTo>
                    <a:pt x="4630058" y="4615542"/>
                  </a:lnTo>
                  <a:lnTo>
                    <a:pt x="4630058" y="0"/>
                  </a:lnTo>
                  <a:lnTo>
                    <a:pt x="0" y="461554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3571482" y="3454301"/>
            <a:ext cx="614429" cy="18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68125" y="3671317"/>
            <a:ext cx="621142" cy="18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03648" y="3055910"/>
            <a:ext cx="46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</a:t>
            </a:r>
            <a:endParaRPr lang="en-GB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4860032" y="4005064"/>
            <a:ext cx="1368152" cy="2380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 that in these diagrams I am shading the UNWANTED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7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7" name="Straight Arrow Connector 46"/>
          <p:cNvCxnSpPr>
            <a:stCxn id="44" idx="3"/>
            <a:endCxn id="4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2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259836"/>
            <a:ext cx="8352926" cy="448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8352928" cy="34571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72816"/>
            <a:ext cx="8496942" cy="283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23529" y="1772816"/>
            <a:ext cx="849694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529" y="3717032"/>
            <a:ext cx="8496944" cy="895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1" grpId="0" animBg="1"/>
      <p:bldP spid="1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39134"/>
            <a:ext cx="8640958" cy="3074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45646"/>
            <a:ext cx="8640960" cy="31235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171682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2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2372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23528" y="836713"/>
            <a:ext cx="8496944" cy="157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994251"/>
            <a:ext cx="8496944" cy="1210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2204865"/>
            <a:ext cx="8496944" cy="2869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74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2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663144"/>
            <a:ext cx="8640956" cy="2150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060848"/>
            <a:ext cx="8640958" cy="3174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2" y="476672"/>
            <a:ext cx="8640956" cy="2549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04664"/>
            <a:ext cx="8640958" cy="107369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9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1870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36787" y="2132855"/>
            <a:ext cx="8655692" cy="178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787" y="2311709"/>
            <a:ext cx="8655692" cy="650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6787" y="2957525"/>
            <a:ext cx="8655692" cy="362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2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888720"/>
            <a:ext cx="8640958" cy="1924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10320"/>
            <a:ext cx="8640960" cy="1994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655080"/>
            <a:ext cx="8640960" cy="1638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65544"/>
            <a:ext cx="8640960" cy="1787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44000"/>
          <a:stretch/>
        </p:blipFill>
        <p:spPr>
          <a:xfrm>
            <a:off x="251520" y="548680"/>
            <a:ext cx="8640960" cy="1008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349118"/>
            <a:ext cx="8640960" cy="3435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268760"/>
            <a:ext cx="8640956" cy="34771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1268760"/>
            <a:ext cx="8640958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1417345"/>
            <a:ext cx="8640958" cy="1084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502032"/>
            <a:ext cx="8640958" cy="71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3212975"/>
            <a:ext cx="8640958" cy="353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1" y="3566190"/>
            <a:ext cx="8640957" cy="1179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7" idx="3"/>
            <a:endCxn id="2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0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2804"/>
            <a:ext cx="8640960" cy="259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268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75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2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8640958" cy="30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1268760"/>
            <a:ext cx="864095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3212976"/>
            <a:ext cx="8640958" cy="1091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18" idx="3"/>
            <a:endCxn id="2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993028"/>
            <a:ext cx="8640962" cy="182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4182328"/>
            <a:ext cx="8640962" cy="1766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12976"/>
            <a:ext cx="8640960" cy="1693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412776"/>
            <a:ext cx="8640958" cy="2028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19511"/>
          <a:stretch/>
        </p:blipFill>
        <p:spPr>
          <a:xfrm>
            <a:off x="251520" y="548680"/>
            <a:ext cx="8640960" cy="1188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04664"/>
            <a:ext cx="8640960" cy="640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9" y="1484784"/>
            <a:ext cx="8502122" cy="20781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1484783"/>
            <a:ext cx="8499533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233" y="2204864"/>
            <a:ext cx="8498240" cy="1358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7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692696"/>
            <a:ext cx="8640972" cy="50604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8" y="872376"/>
            <a:ext cx="8640957" cy="86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692695"/>
            <a:ext cx="8640959" cy="17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1732582"/>
            <a:ext cx="8640957" cy="68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4" y="2420888"/>
            <a:ext cx="8640968" cy="2310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1514" y="4731444"/>
            <a:ext cx="8640961" cy="102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17" idx="3"/>
            <a:endCxn id="2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7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5077822"/>
            <a:ext cx="5040558" cy="1762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03808"/>
            <a:ext cx="5040560" cy="4610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32656"/>
            <a:ext cx="5040560" cy="1711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524328" y="1988840"/>
            <a:ext cx="792088" cy="242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360550" y="799712"/>
            <a:ext cx="2075546" cy="4063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72470" y="5341354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73964" y="5341354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72470" y="5827696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71404" y="5830843"/>
            <a:ext cx="53204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flipH="1">
            <a:off x="3218077" y="783509"/>
            <a:ext cx="900862" cy="4079961"/>
            <a:chOff x="5553075" y="704850"/>
            <a:chExt cx="747713" cy="3362325"/>
          </a:xfrm>
        </p:grpSpPr>
        <p:sp>
          <p:nvSpPr>
            <p:cNvPr id="27" name="Freeform 26"/>
            <p:cNvSpPr/>
            <p:nvPr/>
          </p:nvSpPr>
          <p:spPr>
            <a:xfrm>
              <a:off x="5553075" y="704850"/>
              <a:ext cx="747713" cy="3362325"/>
            </a:xfrm>
            <a:custGeom>
              <a:avLst/>
              <a:gdLst>
                <a:gd name="connsiteX0" fmla="*/ 0 w 747713"/>
                <a:gd name="connsiteY0" fmla="*/ 3357563 h 3362325"/>
                <a:gd name="connsiteX1" fmla="*/ 0 w 747713"/>
                <a:gd name="connsiteY1" fmla="*/ 0 h 3362325"/>
                <a:gd name="connsiteX2" fmla="*/ 747713 w 747713"/>
                <a:gd name="connsiteY2" fmla="*/ 4763 h 3362325"/>
                <a:gd name="connsiteX3" fmla="*/ 747713 w 747713"/>
                <a:gd name="connsiteY3" fmla="*/ 3362325 h 3362325"/>
                <a:gd name="connsiteX4" fmla="*/ 0 w 747713"/>
                <a:gd name="connsiteY4" fmla="*/ 3357563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3362325">
                  <a:moveTo>
                    <a:pt x="0" y="3357563"/>
                  </a:moveTo>
                  <a:lnTo>
                    <a:pt x="0" y="0"/>
                  </a:lnTo>
                  <a:lnTo>
                    <a:pt x="747713" y="4763"/>
                  </a:lnTo>
                  <a:lnTo>
                    <a:pt x="747713" y="3362325"/>
                  </a:lnTo>
                  <a:lnTo>
                    <a:pt x="0" y="33575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>
              <a:stCxn id="27" idx="1"/>
            </p:cNvCxnSpPr>
            <p:nvPr/>
          </p:nvCxnSpPr>
          <p:spPr>
            <a:xfrm>
              <a:off x="5553075" y="704850"/>
              <a:ext cx="0" cy="3362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0800000">
            <a:off x="3220501" y="3976330"/>
            <a:ext cx="2355644" cy="874608"/>
            <a:chOff x="2555193" y="704850"/>
            <a:chExt cx="3750357" cy="755650"/>
          </a:xfrm>
        </p:grpSpPr>
        <p:sp>
          <p:nvSpPr>
            <p:cNvPr id="30" name="Freeform 29"/>
            <p:cNvSpPr/>
            <p:nvPr/>
          </p:nvSpPr>
          <p:spPr>
            <a:xfrm>
              <a:off x="2559050" y="704850"/>
              <a:ext cx="3746500" cy="755650"/>
            </a:xfrm>
            <a:custGeom>
              <a:avLst/>
              <a:gdLst>
                <a:gd name="connsiteX0" fmla="*/ 0 w 3746500"/>
                <a:gd name="connsiteY0" fmla="*/ 755650 h 755650"/>
                <a:gd name="connsiteX1" fmla="*/ 3733800 w 3746500"/>
                <a:gd name="connsiteY1" fmla="*/ 755650 h 755650"/>
                <a:gd name="connsiteX2" fmla="*/ 3746500 w 3746500"/>
                <a:gd name="connsiteY2" fmla="*/ 0 h 755650"/>
                <a:gd name="connsiteX3" fmla="*/ 6350 w 3746500"/>
                <a:gd name="connsiteY3" fmla="*/ 0 h 755650"/>
                <a:gd name="connsiteX4" fmla="*/ 0 w 3746500"/>
                <a:gd name="connsiteY4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6500" h="755650">
                  <a:moveTo>
                    <a:pt x="0" y="755650"/>
                  </a:moveTo>
                  <a:lnTo>
                    <a:pt x="3733800" y="755650"/>
                  </a:lnTo>
                  <a:lnTo>
                    <a:pt x="3746500" y="0"/>
                  </a:lnTo>
                  <a:lnTo>
                    <a:pt x="6350" y="0"/>
                  </a:lnTo>
                  <a:cubicBezTo>
                    <a:pt x="4233" y="249767"/>
                    <a:pt x="2117" y="499533"/>
                    <a:pt x="0" y="75565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555193" y="1460500"/>
              <a:ext cx="375035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3872664" y="5582077"/>
            <a:ext cx="529292" cy="22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69750" y="5583761"/>
            <a:ext cx="533700" cy="22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10800000" flipH="1">
            <a:off x="3346925" y="775562"/>
            <a:ext cx="2161179" cy="4181859"/>
            <a:chOff x="3322745" y="2057060"/>
            <a:chExt cx="4631084" cy="4619511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3322745" y="2057060"/>
              <a:ext cx="4598121" cy="4610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>
            <a:xfrm>
              <a:off x="3323771" y="2061029"/>
              <a:ext cx="4630058" cy="4615542"/>
            </a:xfrm>
            <a:custGeom>
              <a:avLst/>
              <a:gdLst>
                <a:gd name="connsiteX0" fmla="*/ 0 w 4630058"/>
                <a:gd name="connsiteY0" fmla="*/ 4615542 h 4615542"/>
                <a:gd name="connsiteX1" fmla="*/ 4630058 w 4630058"/>
                <a:gd name="connsiteY1" fmla="*/ 4615542 h 4615542"/>
                <a:gd name="connsiteX2" fmla="*/ 4630058 w 4630058"/>
                <a:gd name="connsiteY2" fmla="*/ 0 h 4615542"/>
                <a:gd name="connsiteX3" fmla="*/ 0 w 4630058"/>
                <a:gd name="connsiteY3" fmla="*/ 4615542 h 461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58" h="4615542">
                  <a:moveTo>
                    <a:pt x="0" y="4615542"/>
                  </a:moveTo>
                  <a:lnTo>
                    <a:pt x="4630058" y="4615542"/>
                  </a:lnTo>
                  <a:lnTo>
                    <a:pt x="4630058" y="0"/>
                  </a:lnTo>
                  <a:lnTo>
                    <a:pt x="0" y="461554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798467" y="6272288"/>
            <a:ext cx="614429" cy="18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65456" y="6272288"/>
            <a:ext cx="621142" cy="18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05761" y="3360688"/>
            <a:ext cx="46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</a:t>
            </a:r>
            <a:endParaRPr lang="en-GB" sz="2400" b="1" dirty="0"/>
          </a:p>
        </p:txBody>
      </p:sp>
      <p:sp>
        <p:nvSpPr>
          <p:cNvPr id="41" name="Rectangle 40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7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41" idx="3"/>
            <a:endCxn id="4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9" grpId="0"/>
      <p:bldP spid="39" grpId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836712"/>
            <a:ext cx="8784974" cy="44452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829468"/>
            <a:ext cx="8784976" cy="3024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1" y="3861048"/>
            <a:ext cx="8784976" cy="1420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42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25144"/>
            <a:ext cx="8640960" cy="2080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96952"/>
            <a:ext cx="8640960" cy="2813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28800"/>
            <a:ext cx="8640960" cy="2308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36712"/>
            <a:ext cx="8640960" cy="2131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20070"/>
          <a:stretch/>
        </p:blipFill>
        <p:spPr>
          <a:xfrm>
            <a:off x="251520" y="620688"/>
            <a:ext cx="8640960" cy="1296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04664"/>
            <a:ext cx="8640960" cy="4978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5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23144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628799"/>
            <a:ext cx="8784976" cy="34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1976369"/>
            <a:ext cx="8784976" cy="181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158223"/>
            <a:ext cx="8784976" cy="34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1" y="2505792"/>
            <a:ext cx="8784976" cy="707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1" y="3212976"/>
            <a:ext cx="8784976" cy="737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18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2326"/>
            <a:ext cx="8640960" cy="18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341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1424"/>
            <a:ext cx="8640960" cy="24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186"/>
            <a:ext cx="8640960" cy="9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3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277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628800"/>
            <a:ext cx="8784976" cy="53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168030"/>
            <a:ext cx="8784976" cy="151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680912"/>
            <a:ext cx="8784976" cy="72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27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25452"/>
            <a:ext cx="6624736" cy="515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91267" y="1524000"/>
            <a:ext cx="4639733" cy="4701404"/>
            <a:chOff x="2091267" y="1524000"/>
            <a:chExt cx="4639733" cy="4701404"/>
          </a:xfrm>
        </p:grpSpPr>
        <p:sp>
          <p:nvSpPr>
            <p:cNvPr id="2" name="Freeform 1"/>
            <p:cNvSpPr/>
            <p:nvPr/>
          </p:nvSpPr>
          <p:spPr>
            <a:xfrm>
              <a:off x="2091267" y="1524000"/>
              <a:ext cx="4639733" cy="4639733"/>
            </a:xfrm>
            <a:custGeom>
              <a:avLst/>
              <a:gdLst>
                <a:gd name="connsiteX0" fmla="*/ 0 w 4639733"/>
                <a:gd name="connsiteY0" fmla="*/ 787400 h 4639733"/>
                <a:gd name="connsiteX1" fmla="*/ 0 w 4639733"/>
                <a:gd name="connsiteY1" fmla="*/ 0 h 4639733"/>
                <a:gd name="connsiteX2" fmla="*/ 4639733 w 4639733"/>
                <a:gd name="connsiteY2" fmla="*/ 0 h 4639733"/>
                <a:gd name="connsiteX3" fmla="*/ 4639733 w 4639733"/>
                <a:gd name="connsiteY3" fmla="*/ 4639733 h 4639733"/>
                <a:gd name="connsiteX4" fmla="*/ 3869266 w 4639733"/>
                <a:gd name="connsiteY4" fmla="*/ 4639733 h 4639733"/>
                <a:gd name="connsiteX5" fmla="*/ 0 w 4639733"/>
                <a:gd name="connsiteY5" fmla="*/ 787400 h 463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9733" h="4639733">
                  <a:moveTo>
                    <a:pt x="0" y="787400"/>
                  </a:moveTo>
                  <a:lnTo>
                    <a:pt x="0" y="0"/>
                  </a:lnTo>
                  <a:lnTo>
                    <a:pt x="4639733" y="0"/>
                  </a:lnTo>
                  <a:lnTo>
                    <a:pt x="4639733" y="4639733"/>
                  </a:lnTo>
                  <a:lnTo>
                    <a:pt x="3869266" y="4639733"/>
                  </a:lnTo>
                  <a:lnTo>
                    <a:pt x="0" y="78740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07496" y="2327482"/>
              <a:ext cx="3920895" cy="389792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174794"/>
            <a:ext cx="6624736" cy="6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7342"/>
            <a:ext cx="6624736" cy="87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390982" y="697995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92476" y="697995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9018" y="870014"/>
            <a:ext cx="5294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97952" y="873161"/>
            <a:ext cx="53204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67064" y="647410"/>
            <a:ext cx="529292" cy="22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64150" y="649094"/>
            <a:ext cx="533700" cy="22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93375" y="1225452"/>
            <a:ext cx="614429" cy="18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Show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60364" y="1225452"/>
            <a:ext cx="621142" cy="18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3104" y="3751802"/>
            <a:ext cx="46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</a:t>
            </a:r>
            <a:endParaRPr lang="en-GB" sz="2400" b="1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 rot="10800000">
            <a:off x="2091266" y="4221087"/>
            <a:ext cx="4639733" cy="1942645"/>
            <a:chOff x="2555193" y="704850"/>
            <a:chExt cx="3750357" cy="755650"/>
          </a:xfrm>
        </p:grpSpPr>
        <p:sp>
          <p:nvSpPr>
            <p:cNvPr id="42" name="Freeform 41"/>
            <p:cNvSpPr/>
            <p:nvPr/>
          </p:nvSpPr>
          <p:spPr>
            <a:xfrm>
              <a:off x="2559050" y="704850"/>
              <a:ext cx="3746500" cy="755650"/>
            </a:xfrm>
            <a:custGeom>
              <a:avLst/>
              <a:gdLst>
                <a:gd name="connsiteX0" fmla="*/ 0 w 3746500"/>
                <a:gd name="connsiteY0" fmla="*/ 755650 h 755650"/>
                <a:gd name="connsiteX1" fmla="*/ 3733800 w 3746500"/>
                <a:gd name="connsiteY1" fmla="*/ 755650 h 755650"/>
                <a:gd name="connsiteX2" fmla="*/ 3746500 w 3746500"/>
                <a:gd name="connsiteY2" fmla="*/ 0 h 755650"/>
                <a:gd name="connsiteX3" fmla="*/ 6350 w 3746500"/>
                <a:gd name="connsiteY3" fmla="*/ 0 h 755650"/>
                <a:gd name="connsiteX4" fmla="*/ 0 w 3746500"/>
                <a:gd name="connsiteY4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6500" h="755650">
                  <a:moveTo>
                    <a:pt x="0" y="755650"/>
                  </a:moveTo>
                  <a:lnTo>
                    <a:pt x="3733800" y="755650"/>
                  </a:lnTo>
                  <a:lnTo>
                    <a:pt x="3746500" y="0"/>
                  </a:lnTo>
                  <a:lnTo>
                    <a:pt x="6350" y="0"/>
                  </a:lnTo>
                  <a:cubicBezTo>
                    <a:pt x="4233" y="249767"/>
                    <a:pt x="2117" y="499533"/>
                    <a:pt x="0" y="75565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555193" y="1460500"/>
              <a:ext cx="3750357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091267" y="1524000"/>
            <a:ext cx="2125133" cy="4258733"/>
            <a:chOff x="2091267" y="1524000"/>
            <a:chExt cx="2125133" cy="4258733"/>
          </a:xfrm>
        </p:grpSpPr>
        <p:sp>
          <p:nvSpPr>
            <p:cNvPr id="3" name="Freeform 2"/>
            <p:cNvSpPr/>
            <p:nvPr/>
          </p:nvSpPr>
          <p:spPr>
            <a:xfrm>
              <a:off x="2091267" y="1532467"/>
              <a:ext cx="2125133" cy="4250266"/>
            </a:xfrm>
            <a:custGeom>
              <a:avLst/>
              <a:gdLst>
                <a:gd name="connsiteX0" fmla="*/ 0 w 2125133"/>
                <a:gd name="connsiteY0" fmla="*/ 4250266 h 4250266"/>
                <a:gd name="connsiteX1" fmla="*/ 2125133 w 2125133"/>
                <a:gd name="connsiteY1" fmla="*/ 0 h 4250266"/>
                <a:gd name="connsiteX2" fmla="*/ 0 w 2125133"/>
                <a:gd name="connsiteY2" fmla="*/ 0 h 4250266"/>
                <a:gd name="connsiteX3" fmla="*/ 0 w 2125133"/>
                <a:gd name="connsiteY3" fmla="*/ 4250266 h 425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5133" h="4250266">
                  <a:moveTo>
                    <a:pt x="0" y="4250266"/>
                  </a:moveTo>
                  <a:lnTo>
                    <a:pt x="2125133" y="0"/>
                  </a:lnTo>
                  <a:lnTo>
                    <a:pt x="0" y="0"/>
                  </a:lnTo>
                  <a:lnTo>
                    <a:pt x="0" y="4250266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>
              <a:stCxn id="3" idx="0"/>
            </p:cNvCxnSpPr>
            <p:nvPr/>
          </p:nvCxnSpPr>
          <p:spPr>
            <a:xfrm flipV="1">
              <a:off x="2091267" y="1524000"/>
              <a:ext cx="2125133" cy="42587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7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7" name="Straight Arrow Connector 36"/>
          <p:cNvCxnSpPr>
            <a:stCxn id="32" idx="3"/>
            <a:endCxn id="3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2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3" y="2353558"/>
            <a:ext cx="8815954" cy="85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2" y="2353558"/>
            <a:ext cx="8815957" cy="859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4388"/>
            <a:ext cx="8784976" cy="27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25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86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2" name="Rectangle 31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Linear Inequalities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7" action="ppaction://hlinksldjump"/>
          </p:cNvPr>
          <p:cNvSpPr/>
          <p:nvPr/>
        </p:nvSpPr>
        <p:spPr>
          <a:xfrm>
            <a:off x="4283968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7" name="Straight Arrow Connector 36"/>
          <p:cNvCxnSpPr>
            <a:stCxn id="32" idx="3"/>
            <a:endCxn id="3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4614"/>
            <a:ext cx="8784976" cy="75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9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980</TotalTime>
  <Words>1283</Words>
  <Application>Microsoft Office PowerPoint</Application>
  <PresentationFormat>On-screen Show (4:3)</PresentationFormat>
  <Paragraphs>552</Paragraphs>
  <Slides>110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5" baseType="lpstr">
      <vt:lpstr>Arial</vt:lpstr>
      <vt:lpstr>Calibri</vt:lpstr>
      <vt:lpstr>Calibri Light</vt:lpstr>
      <vt:lpstr>Comic Sans MS</vt:lpstr>
      <vt:lpstr>Theme1</vt:lpstr>
      <vt:lpstr>Linear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698</cp:revision>
  <dcterms:created xsi:type="dcterms:W3CDTF">2014-02-21T20:01:10Z</dcterms:created>
  <dcterms:modified xsi:type="dcterms:W3CDTF">2020-11-07T10:30:43Z</dcterms:modified>
</cp:coreProperties>
</file>