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3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12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9.xml"/><Relationship Id="rId5" Type="http://schemas.openxmlformats.org/officeDocument/2006/relationships/slide" Target="slide3.xml"/><Relationship Id="rId10" Type="http://schemas.openxmlformats.org/officeDocument/2006/relationships/slide" Target="slide27.xml"/><Relationship Id="rId4" Type="http://schemas.openxmlformats.org/officeDocument/2006/relationships/slide" Target="slide1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2.xml"/><Relationship Id="rId10" Type="http://schemas.openxmlformats.org/officeDocument/2006/relationships/slide" Target="slide45.xml"/><Relationship Id="rId4" Type="http://schemas.openxmlformats.org/officeDocument/2006/relationships/slide" Target="slide1.xml"/><Relationship Id="rId9" Type="http://schemas.openxmlformats.org/officeDocument/2006/relationships/slide" Target="slide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48.png"/><Relationship Id="rId7" Type="http://schemas.openxmlformats.org/officeDocument/2006/relationships/slide" Target="slide3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10" Type="http://schemas.openxmlformats.org/officeDocument/2006/relationships/image" Target="../media/image3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4.png"/><Relationship Id="rId7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2.png"/><Relationship Id="rId4" Type="http://schemas.openxmlformats.org/officeDocument/2006/relationships/image" Target="../media/image55.png"/><Relationship Id="rId9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png"/><Relationship Id="rId7" Type="http://schemas.openxmlformats.org/officeDocument/2006/relationships/slide" Target="slide41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41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3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.png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.xml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19" y="6526088"/>
            <a:ext cx="1152000" cy="287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076184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076056" y="29968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076056" y="357296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076056" y="41490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3131968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3131968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6768752" cy="5433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04664"/>
            <a:ext cx="6768752" cy="91320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9" name="Rectangle 38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43" name="Rectangle 42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9" idx="3"/>
            <a:endCxn id="4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12581" y="603018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Show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80255" y="603018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Hide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38790" y="603018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Show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37724" y="606165"/>
            <a:ext cx="53204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Hide</a:t>
            </a:r>
          </a:p>
        </p:txBody>
      </p:sp>
      <p:grpSp>
        <p:nvGrpSpPr>
          <p:cNvPr id="18" name="Group 17"/>
          <p:cNvGrpSpPr/>
          <p:nvPr/>
        </p:nvGrpSpPr>
        <p:grpSpPr>
          <a:xfrm rot="5400000">
            <a:off x="3121553" y="2632380"/>
            <a:ext cx="2685215" cy="4680174"/>
            <a:chOff x="5553075" y="704850"/>
            <a:chExt cx="747713" cy="3362325"/>
          </a:xfrm>
        </p:grpSpPr>
        <p:sp>
          <p:nvSpPr>
            <p:cNvPr id="19" name="Freeform 18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>
              <a:stCxn id="19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5173824" y="598122"/>
            <a:ext cx="529292" cy="2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Show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66492" y="599806"/>
            <a:ext cx="533700" cy="2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Hide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67438" y="1107074"/>
            <a:ext cx="614429" cy="18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Show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34427" y="1107074"/>
            <a:ext cx="621142" cy="18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Hide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8449" y="3040498"/>
            <a:ext cx="46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24075" y="1670489"/>
            <a:ext cx="3510999" cy="4656344"/>
            <a:chOff x="2124075" y="1670489"/>
            <a:chExt cx="3510999" cy="4656344"/>
          </a:xfrm>
        </p:grpSpPr>
        <p:sp>
          <p:nvSpPr>
            <p:cNvPr id="10" name="Freeform 9"/>
            <p:cNvSpPr/>
            <p:nvPr/>
          </p:nvSpPr>
          <p:spPr>
            <a:xfrm>
              <a:off x="2124075" y="1676400"/>
              <a:ext cx="3486150" cy="4638675"/>
            </a:xfrm>
            <a:custGeom>
              <a:avLst/>
              <a:gdLst>
                <a:gd name="connsiteX0" fmla="*/ 3486150 w 3486150"/>
                <a:gd name="connsiteY0" fmla="*/ 0 h 4638675"/>
                <a:gd name="connsiteX1" fmla="*/ 1162050 w 3486150"/>
                <a:gd name="connsiteY1" fmla="*/ 4629150 h 4638675"/>
                <a:gd name="connsiteX2" fmla="*/ 0 w 3486150"/>
                <a:gd name="connsiteY2" fmla="*/ 4638675 h 4638675"/>
                <a:gd name="connsiteX3" fmla="*/ 9525 w 3486150"/>
                <a:gd name="connsiteY3" fmla="*/ 19050 h 4638675"/>
                <a:gd name="connsiteX4" fmla="*/ 3486150 w 3486150"/>
                <a:gd name="connsiteY4" fmla="*/ 0 h 463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150" h="4638675">
                  <a:moveTo>
                    <a:pt x="3486150" y="0"/>
                  </a:moveTo>
                  <a:lnTo>
                    <a:pt x="1162050" y="4629150"/>
                  </a:lnTo>
                  <a:lnTo>
                    <a:pt x="0" y="4638675"/>
                  </a:lnTo>
                  <a:lnTo>
                    <a:pt x="9525" y="19050"/>
                  </a:lnTo>
                  <a:lnTo>
                    <a:pt x="348615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3280255" y="1670489"/>
              <a:ext cx="2354819" cy="465634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067175" y="1666875"/>
            <a:ext cx="2695575" cy="2705100"/>
            <a:chOff x="4067175" y="1666875"/>
            <a:chExt cx="2695575" cy="27051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067944" y="1676400"/>
              <a:ext cx="2664296" cy="268870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4067175" y="1666875"/>
              <a:ext cx="2695575" cy="2705100"/>
            </a:xfrm>
            <a:custGeom>
              <a:avLst/>
              <a:gdLst>
                <a:gd name="connsiteX0" fmla="*/ 0 w 2695575"/>
                <a:gd name="connsiteY0" fmla="*/ 0 h 2705100"/>
                <a:gd name="connsiteX1" fmla="*/ 2695575 w 2695575"/>
                <a:gd name="connsiteY1" fmla="*/ 0 h 2705100"/>
                <a:gd name="connsiteX2" fmla="*/ 2695575 w 2695575"/>
                <a:gd name="connsiteY2" fmla="*/ 2705100 h 2705100"/>
                <a:gd name="connsiteX3" fmla="*/ 0 w 2695575"/>
                <a:gd name="connsiteY3" fmla="*/ 0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5575" h="2705100">
                  <a:moveTo>
                    <a:pt x="0" y="0"/>
                  </a:moveTo>
                  <a:lnTo>
                    <a:pt x="2695575" y="0"/>
                  </a:lnTo>
                  <a:lnTo>
                    <a:pt x="2695575" y="2705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Freeform 36"/>
          <p:cNvSpPr/>
          <p:nvPr/>
        </p:nvSpPr>
        <p:spPr>
          <a:xfrm>
            <a:off x="4638675" y="2714625"/>
            <a:ext cx="1371600" cy="904875"/>
          </a:xfrm>
          <a:custGeom>
            <a:avLst/>
            <a:gdLst>
              <a:gd name="connsiteX0" fmla="*/ 457200 w 1371600"/>
              <a:gd name="connsiteY0" fmla="*/ 0 h 904875"/>
              <a:gd name="connsiteX1" fmla="*/ 0 w 1371600"/>
              <a:gd name="connsiteY1" fmla="*/ 904875 h 904875"/>
              <a:gd name="connsiteX2" fmla="*/ 1371600 w 1371600"/>
              <a:gd name="connsiteY2" fmla="*/ 904875 h 904875"/>
              <a:gd name="connsiteX3" fmla="*/ 457200 w 1371600"/>
              <a:gd name="connsiteY3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904875">
                <a:moveTo>
                  <a:pt x="457200" y="0"/>
                </a:moveTo>
                <a:lnTo>
                  <a:pt x="0" y="904875"/>
                </a:lnTo>
                <a:lnTo>
                  <a:pt x="1371600" y="904875"/>
                </a:lnTo>
                <a:lnTo>
                  <a:pt x="45720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2567438" y="1346338"/>
            <a:ext cx="614429" cy="18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Show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234427" y="1346338"/>
            <a:ext cx="621142" cy="18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Hide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6768752" cy="543347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9756576" y="796648"/>
            <a:ext cx="533700" cy="2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59632" y="601076"/>
            <a:ext cx="1323900" cy="217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Reverse regions: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1153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844823"/>
            <a:ext cx="8640960" cy="1114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9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43676"/>
            <a:ext cx="8496942" cy="49256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908720"/>
            <a:ext cx="8496944" cy="8451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44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620688"/>
            <a:ext cx="8640956" cy="50138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620687"/>
            <a:ext cx="8640958" cy="501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6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46546"/>
            <a:ext cx="8928992" cy="3766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0"/>
            <a:ext cx="8928992" cy="18554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5" y="1052736"/>
            <a:ext cx="8928990" cy="8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2525308"/>
            <a:ext cx="7488830" cy="4000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620688"/>
            <a:ext cx="8640956" cy="18436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1" y="620687"/>
            <a:ext cx="8640958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1" y="1268760"/>
            <a:ext cx="8640958" cy="1195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7585" y="2525308"/>
            <a:ext cx="7488830" cy="119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7585" y="3717032"/>
            <a:ext cx="748883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1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340768"/>
            <a:ext cx="8496944" cy="36553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68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18637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1772816"/>
            <a:ext cx="8640959" cy="1863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133516"/>
            <a:ext cx="8640960" cy="6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48880"/>
            <a:ext cx="7620000" cy="4381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2001" y="2348881"/>
            <a:ext cx="76200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19" y="6526088"/>
            <a:ext cx="1152000" cy="287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</a:t>
            </a:r>
          </a:p>
        </p:txBody>
      </p:sp>
      <p:sp>
        <p:nvSpPr>
          <p:cNvPr id="47" name="Rectangle 46">
            <a:hlinkClick r:id="rId3" action="ppaction://hlinksldjump"/>
          </p:cNvPr>
          <p:cNvSpPr/>
          <p:nvPr/>
        </p:nvSpPr>
        <p:spPr>
          <a:xfrm>
            <a:off x="298795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20328" y="242088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20200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220328" y="3573016"/>
            <a:ext cx="1152000" cy="504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5220200" y="4149136"/>
            <a:ext cx="1152000" cy="504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6444336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6444336" y="29968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6444336" y="357301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3" action="ppaction://hlinksldjump"/>
          </p:cNvPr>
          <p:cNvSpPr/>
          <p:nvPr/>
        </p:nvSpPr>
        <p:spPr>
          <a:xfrm>
            <a:off x="6444336" y="4149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556792"/>
            <a:ext cx="8496942" cy="16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407686"/>
            <a:ext cx="5472606" cy="64056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35697" y="407685"/>
            <a:ext cx="5472606" cy="6405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3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348880"/>
            <a:ext cx="8496942" cy="645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30" y="3031844"/>
            <a:ext cx="8496940" cy="592028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1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279913"/>
            <a:ext cx="8208910" cy="35824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67545" y="1279913"/>
            <a:ext cx="8208909" cy="358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1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6" y="980728"/>
            <a:ext cx="8208908" cy="3987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67546" y="951415"/>
            <a:ext cx="8208908" cy="4016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8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26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6" y="2132856"/>
            <a:ext cx="8208908" cy="10628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67546" y="2132856"/>
            <a:ext cx="8208908" cy="1062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467374"/>
            <a:ext cx="5184576" cy="4515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4957218"/>
            <a:ext cx="5184576" cy="185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14622"/>
            <a:ext cx="8064896" cy="62267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9552" y="514621"/>
            <a:ext cx="8064896" cy="6226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01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475532" y="1772816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Solve 5(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+ 3) &lt; 60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[2 marks]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19" y="6526088"/>
            <a:ext cx="1152000" cy="287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</a:t>
            </a:r>
          </a:p>
        </p:txBody>
      </p:sp>
      <p:sp>
        <p:nvSpPr>
          <p:cNvPr id="47" name="Rectangle 46">
            <a:hlinkClick r:id="rId3" action="ppaction://hlinksldjump"/>
          </p:cNvPr>
          <p:cNvSpPr/>
          <p:nvPr/>
        </p:nvSpPr>
        <p:spPr>
          <a:xfrm>
            <a:off x="3203976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20397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436224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436096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43609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5436096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2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064896" cy="41950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9552" y="908719"/>
            <a:ext cx="8064896" cy="4195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2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340768"/>
            <a:ext cx="8640958" cy="25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2348880"/>
            <a:ext cx="8064894" cy="10238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9552" y="2348880"/>
            <a:ext cx="8064896" cy="1023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772816"/>
            <a:ext cx="8496944" cy="8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31" y="477610"/>
            <a:ext cx="6497738" cy="61917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23130" y="477609"/>
            <a:ext cx="6497739" cy="619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1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636962"/>
            <a:ext cx="7632848" cy="2176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645024"/>
            <a:ext cx="7632848" cy="211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1850160"/>
            <a:ext cx="7632846" cy="2154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614628"/>
            <a:ext cx="7632848" cy="17342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43" name="Rectangle 42">
            <a:hlinkClick r:id="rId8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41" idx="3"/>
            <a:endCxn id="4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404664"/>
            <a:ext cx="7632848" cy="7026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25569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3"/>
            <a:ext cx="8784976" cy="54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1" y="2026452"/>
            <a:ext cx="8784976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9511" y="2482130"/>
            <a:ext cx="8784976" cy="802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0" y="3284982"/>
            <a:ext cx="8784977" cy="756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88496"/>
            <a:ext cx="8640960" cy="2548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64904"/>
            <a:ext cx="8640960" cy="3045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3402"/>
          <a:stretch/>
        </p:blipFill>
        <p:spPr>
          <a:xfrm>
            <a:off x="251521" y="1412776"/>
            <a:ext cx="8640958" cy="22971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877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2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88840"/>
            <a:ext cx="8640962" cy="14230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8" y="2528558"/>
            <a:ext cx="8640957" cy="43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0" y="1988839"/>
            <a:ext cx="8640959" cy="539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1518" y="2956250"/>
            <a:ext cx="8640957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3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52736"/>
            <a:ext cx="8640958" cy="47693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157192"/>
            <a:ext cx="8496944" cy="14012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9" name="Rectangle 3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43" name="Rectangle 42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9" idx="3"/>
            <a:endCxn id="4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2996952"/>
            <a:ext cx="8496944" cy="2197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1340768"/>
            <a:ext cx="8496944" cy="178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8" y="1052736"/>
            <a:ext cx="8496944" cy="3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420888"/>
            <a:ext cx="8640964" cy="1125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1988840"/>
            <a:ext cx="8640964" cy="3530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8" y="2420888"/>
            <a:ext cx="8640957" cy="112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0" y="1988839"/>
            <a:ext cx="8640959" cy="353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4963040"/>
            <a:ext cx="5472606" cy="1850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645024"/>
            <a:ext cx="5472608" cy="16101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404664"/>
            <a:ext cx="5472608" cy="3934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5696" y="5286792"/>
            <a:ext cx="5472608" cy="131056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31840" y="1052736"/>
            <a:ext cx="2736304" cy="684076"/>
            <a:chOff x="3131840" y="1052736"/>
            <a:chExt cx="2736304" cy="684076"/>
          </a:xfrm>
        </p:grpSpPr>
        <p:sp>
          <p:nvSpPr>
            <p:cNvPr id="8" name="Rectangle 7"/>
            <p:cNvSpPr/>
            <p:nvPr/>
          </p:nvSpPr>
          <p:spPr>
            <a:xfrm>
              <a:off x="3131840" y="1052736"/>
              <a:ext cx="2736304" cy="6840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131840" y="1735026"/>
              <a:ext cx="27363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5436096" y="5013176"/>
            <a:ext cx="648072" cy="23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23843" y="5013176"/>
            <a:ext cx="720080" cy="23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404664"/>
            <a:ext cx="5472608" cy="393425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972600" y="690102"/>
            <a:ext cx="720080" cy="23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76672"/>
            <a:ext cx="8640962" cy="2628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3" y="3140968"/>
            <a:ext cx="8640974" cy="33987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18" y="2204864"/>
            <a:ext cx="8640957" cy="900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0" y="476672"/>
            <a:ext cx="8640959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1514" y="3105580"/>
            <a:ext cx="8640961" cy="343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95556"/>
            <a:ext cx="8640960" cy="48537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48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20460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1700808"/>
            <a:ext cx="8640959" cy="2046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0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182" y="404664"/>
            <a:ext cx="5181636" cy="5524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183" y="5949280"/>
            <a:ext cx="5181634" cy="7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20728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1700808"/>
            <a:ext cx="8640959" cy="2072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25827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556792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0" y="2132856"/>
            <a:ext cx="86409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3356992"/>
            <a:ext cx="8640960" cy="78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504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43" name="Rectangle 42">
            <a:hlinkClick r:id="rId4" action="ppaction://hlinksldjump"/>
          </p:cNvPr>
          <p:cNvSpPr/>
          <p:nvPr/>
        </p:nvSpPr>
        <p:spPr>
          <a:xfrm>
            <a:off x="428396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9" idx="3"/>
            <a:endCxn id="4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1" y="404664"/>
            <a:ext cx="7200798" cy="928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1052735"/>
            <a:ext cx="4464496" cy="5673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t="59333"/>
          <a:stretch/>
        </p:blipFill>
        <p:spPr>
          <a:xfrm>
            <a:off x="3635896" y="6680071"/>
            <a:ext cx="3384376" cy="15880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851920" y="603018"/>
            <a:ext cx="529486" cy="15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Show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419594" y="603018"/>
            <a:ext cx="529486" cy="15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Hide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681719" y="602460"/>
            <a:ext cx="529486" cy="15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Show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46938" y="608987"/>
            <a:ext cx="532046" cy="15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Hide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73824" y="598122"/>
            <a:ext cx="529292" cy="15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Show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66492" y="599806"/>
            <a:ext cx="533700" cy="15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Hide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567438" y="1052736"/>
            <a:ext cx="614429" cy="138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Show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234427" y="1052737"/>
            <a:ext cx="621142" cy="142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Hide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92923" y="4196343"/>
            <a:ext cx="46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339752" y="1372022"/>
            <a:ext cx="4261471" cy="4307396"/>
            <a:chOff x="4067175" y="1666875"/>
            <a:chExt cx="2695575" cy="27051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4067944" y="1676400"/>
              <a:ext cx="2664296" cy="268870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/>
            <p:cNvSpPr/>
            <p:nvPr/>
          </p:nvSpPr>
          <p:spPr>
            <a:xfrm>
              <a:off x="4067175" y="1666875"/>
              <a:ext cx="2695575" cy="2705100"/>
            </a:xfrm>
            <a:custGeom>
              <a:avLst/>
              <a:gdLst>
                <a:gd name="connsiteX0" fmla="*/ 0 w 2695575"/>
                <a:gd name="connsiteY0" fmla="*/ 0 h 2705100"/>
                <a:gd name="connsiteX1" fmla="*/ 2695575 w 2695575"/>
                <a:gd name="connsiteY1" fmla="*/ 0 h 2705100"/>
                <a:gd name="connsiteX2" fmla="*/ 2695575 w 2695575"/>
                <a:gd name="connsiteY2" fmla="*/ 2705100 h 2705100"/>
                <a:gd name="connsiteX3" fmla="*/ 0 w 2695575"/>
                <a:gd name="connsiteY3" fmla="*/ 0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5575" h="2705100">
                  <a:moveTo>
                    <a:pt x="0" y="0"/>
                  </a:moveTo>
                  <a:lnTo>
                    <a:pt x="2695575" y="0"/>
                  </a:lnTo>
                  <a:lnTo>
                    <a:pt x="2695575" y="2705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2567438" y="1214422"/>
            <a:ext cx="614429" cy="138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Show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234427" y="1214423"/>
            <a:ext cx="621142" cy="142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Hide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259632" y="601076"/>
            <a:ext cx="1323900" cy="152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Reverse regions: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88879" y="1330859"/>
            <a:ext cx="2942376" cy="5320398"/>
            <a:chOff x="2688879" y="1330859"/>
            <a:chExt cx="2942376" cy="5320398"/>
          </a:xfrm>
        </p:grpSpPr>
        <p:sp>
          <p:nvSpPr>
            <p:cNvPr id="10" name="Freeform 9"/>
            <p:cNvSpPr/>
            <p:nvPr/>
          </p:nvSpPr>
          <p:spPr>
            <a:xfrm>
              <a:off x="2688879" y="1330859"/>
              <a:ext cx="2942376" cy="5305331"/>
            </a:xfrm>
            <a:custGeom>
              <a:avLst/>
              <a:gdLst>
                <a:gd name="connsiteX0" fmla="*/ 1149790 w 2942376"/>
                <a:gd name="connsiteY0" fmla="*/ 5296278 h 5305331"/>
                <a:gd name="connsiteX1" fmla="*/ 2942376 w 2942376"/>
                <a:gd name="connsiteY1" fmla="*/ 18107 h 5305331"/>
                <a:gd name="connsiteX2" fmla="*/ 0 w 2942376"/>
                <a:gd name="connsiteY2" fmla="*/ 0 h 5305331"/>
                <a:gd name="connsiteX3" fmla="*/ 9054 w 2942376"/>
                <a:gd name="connsiteY3" fmla="*/ 5305331 h 5305331"/>
                <a:gd name="connsiteX4" fmla="*/ 1149790 w 2942376"/>
                <a:gd name="connsiteY4" fmla="*/ 5296278 h 530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2376" h="5305331">
                  <a:moveTo>
                    <a:pt x="1149790" y="5296278"/>
                  </a:moveTo>
                  <a:lnTo>
                    <a:pt x="2942376" y="18107"/>
                  </a:lnTo>
                  <a:lnTo>
                    <a:pt x="0" y="0"/>
                  </a:lnTo>
                  <a:lnTo>
                    <a:pt x="9054" y="5305331"/>
                  </a:lnTo>
                  <a:lnTo>
                    <a:pt x="1149790" y="5296278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3809741" y="1333308"/>
              <a:ext cx="1821514" cy="531794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rot="5400000">
            <a:off x="3037937" y="3135547"/>
            <a:ext cx="3509629" cy="3520476"/>
            <a:chOff x="4067175" y="1666875"/>
            <a:chExt cx="2695575" cy="270510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4067944" y="1676400"/>
              <a:ext cx="2664296" cy="268870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reeform 70"/>
            <p:cNvSpPr/>
            <p:nvPr/>
          </p:nvSpPr>
          <p:spPr>
            <a:xfrm>
              <a:off x="4067175" y="1666875"/>
              <a:ext cx="2695575" cy="2705100"/>
            </a:xfrm>
            <a:custGeom>
              <a:avLst/>
              <a:gdLst>
                <a:gd name="connsiteX0" fmla="*/ 0 w 2695575"/>
                <a:gd name="connsiteY0" fmla="*/ 0 h 2705100"/>
                <a:gd name="connsiteX1" fmla="*/ 2695575 w 2695575"/>
                <a:gd name="connsiteY1" fmla="*/ 0 h 2705100"/>
                <a:gd name="connsiteX2" fmla="*/ 2695575 w 2695575"/>
                <a:gd name="connsiteY2" fmla="*/ 2705100 h 2705100"/>
                <a:gd name="connsiteX3" fmla="*/ 0 w 2695575"/>
                <a:gd name="connsiteY3" fmla="*/ 0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5575" h="2705100">
                  <a:moveTo>
                    <a:pt x="0" y="0"/>
                  </a:moveTo>
                  <a:lnTo>
                    <a:pt x="2695575" y="0"/>
                  </a:lnTo>
                  <a:lnTo>
                    <a:pt x="2695575" y="2705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Freeform 13"/>
          <p:cNvSpPr/>
          <p:nvPr/>
        </p:nvSpPr>
        <p:spPr>
          <a:xfrm>
            <a:off x="4218915" y="3856776"/>
            <a:ext cx="1086416" cy="1602464"/>
          </a:xfrm>
          <a:custGeom>
            <a:avLst/>
            <a:gdLst>
              <a:gd name="connsiteX0" fmla="*/ 0 w 1086416"/>
              <a:gd name="connsiteY0" fmla="*/ 1602464 h 1602464"/>
              <a:gd name="connsiteX1" fmla="*/ 561315 w 1086416"/>
              <a:gd name="connsiteY1" fmla="*/ 0 h 1602464"/>
              <a:gd name="connsiteX2" fmla="*/ 1086416 w 1086416"/>
              <a:gd name="connsiteY2" fmla="*/ 525101 h 1602464"/>
              <a:gd name="connsiteX3" fmla="*/ 0 w 1086416"/>
              <a:gd name="connsiteY3" fmla="*/ 1602464 h 1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416" h="1602464">
                <a:moveTo>
                  <a:pt x="0" y="1602464"/>
                </a:moveTo>
                <a:lnTo>
                  <a:pt x="561315" y="0"/>
                </a:lnTo>
                <a:lnTo>
                  <a:pt x="1086416" y="525101"/>
                </a:lnTo>
                <a:lnTo>
                  <a:pt x="0" y="160246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1052736"/>
            <a:ext cx="4464496" cy="5673631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9737499" y="939614"/>
            <a:ext cx="533700" cy="15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640960" cy="8878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276870"/>
            <a:ext cx="8640960" cy="887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206028"/>
            <a:ext cx="7776864" cy="25353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9" name="Rectangle 3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43" name="Rectangle 42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9" idx="3"/>
            <a:endCxn id="4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425995"/>
            <a:ext cx="7776864" cy="44643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8004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844822"/>
            <a:ext cx="8640960" cy="800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Inequalities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Q13</a:t>
            </a: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442</Words>
  <Application>Microsoft Office PowerPoint</Application>
  <PresentationFormat>On-screen Show (4:3)</PresentationFormat>
  <Paragraphs>210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Comic Sans MS</vt:lpstr>
      <vt:lpstr>Times New Roman</vt:lpstr>
      <vt:lpstr>Theme1</vt:lpstr>
      <vt:lpstr>Linear Inequalities</vt:lpstr>
      <vt:lpstr>Linear Inequalities</vt:lpstr>
      <vt:lpstr>Linear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2021-08-12T12:46:47Z</dcterms:modified>
</cp:coreProperties>
</file>