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0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3.png"/><Relationship Id="rId7" Type="http://schemas.openxmlformats.org/officeDocument/2006/relationships/slide" Target="slide1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" Target="slide1.xml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419" y="6526088"/>
            <a:ext cx="1152000" cy="287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</a:t>
            </a:r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5076184" y="242088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056" y="2996896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076056" y="357296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076056" y="414902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131968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131968" y="357307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2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743676"/>
            <a:ext cx="8496942" cy="492568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908720"/>
            <a:ext cx="8496944" cy="845186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3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620688"/>
            <a:ext cx="8640956" cy="50138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620687"/>
            <a:ext cx="8640958" cy="5013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64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046546"/>
            <a:ext cx="8928992" cy="37668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28800"/>
            <a:ext cx="8928992" cy="18554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05" y="1052736"/>
            <a:ext cx="8928990" cy="83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1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2525308"/>
            <a:ext cx="7488830" cy="40000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2" y="620688"/>
            <a:ext cx="8640956" cy="184368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21" y="620687"/>
            <a:ext cx="8640958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51521" y="1268760"/>
            <a:ext cx="8640958" cy="1195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7585" y="2525308"/>
            <a:ext cx="7488830" cy="1191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27585" y="3717032"/>
            <a:ext cx="7488830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43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157192"/>
            <a:ext cx="8496944" cy="140121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39" name="Rectangle 38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43" name="Rectangle 42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>
            <a:stCxn id="39" idx="3"/>
            <a:endCxn id="4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2996952"/>
            <a:ext cx="8496944" cy="21970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1340768"/>
            <a:ext cx="8496944" cy="17888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3528" y="1052736"/>
            <a:ext cx="8496944" cy="31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5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960" cy="25827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556792"/>
            <a:ext cx="86409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1520" y="2132856"/>
            <a:ext cx="864096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0" y="3356992"/>
            <a:ext cx="8640960" cy="78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4231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39" name="Rectangle 38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43" name="Rectangle 42">
            <a:hlinkClick r:id="rId4" action="ppaction://hlinksldjump"/>
          </p:cNvPr>
          <p:cNvSpPr/>
          <p:nvPr/>
        </p:nvSpPr>
        <p:spPr>
          <a:xfrm>
            <a:off x="428396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>
            <a:stCxn id="39" idx="3"/>
            <a:endCxn id="4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601" y="404664"/>
            <a:ext cx="7200798" cy="9286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5776" y="1052735"/>
            <a:ext cx="4464496" cy="56736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/>
          <a:srcRect t="59333"/>
          <a:stretch/>
        </p:blipFill>
        <p:spPr>
          <a:xfrm>
            <a:off x="3635896" y="6680071"/>
            <a:ext cx="3384376" cy="158805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3851920" y="603018"/>
            <a:ext cx="529486" cy="15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19594" y="603018"/>
            <a:ext cx="529486" cy="15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681719" y="602460"/>
            <a:ext cx="529486" cy="15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46938" y="608987"/>
            <a:ext cx="532046" cy="15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73824" y="598122"/>
            <a:ext cx="529292" cy="154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766492" y="599806"/>
            <a:ext cx="533700" cy="154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567438" y="1052736"/>
            <a:ext cx="614429" cy="138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234427" y="1052737"/>
            <a:ext cx="621142" cy="142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92923" y="4196343"/>
            <a:ext cx="46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339752" y="1372022"/>
            <a:ext cx="4261471" cy="4307396"/>
            <a:chOff x="4067175" y="1666875"/>
            <a:chExt cx="2695575" cy="270510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067944" y="1676400"/>
              <a:ext cx="2664296" cy="26887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2"/>
            <p:cNvSpPr/>
            <p:nvPr/>
          </p:nvSpPr>
          <p:spPr>
            <a:xfrm>
              <a:off x="4067175" y="1666875"/>
              <a:ext cx="2695575" cy="2705100"/>
            </a:xfrm>
            <a:custGeom>
              <a:avLst/>
              <a:gdLst>
                <a:gd name="connsiteX0" fmla="*/ 0 w 2695575"/>
                <a:gd name="connsiteY0" fmla="*/ 0 h 2705100"/>
                <a:gd name="connsiteX1" fmla="*/ 2695575 w 2695575"/>
                <a:gd name="connsiteY1" fmla="*/ 0 h 2705100"/>
                <a:gd name="connsiteX2" fmla="*/ 2695575 w 2695575"/>
                <a:gd name="connsiteY2" fmla="*/ 2705100 h 2705100"/>
                <a:gd name="connsiteX3" fmla="*/ 0 w 2695575"/>
                <a:gd name="connsiteY3" fmla="*/ 0 h 270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95575" h="2705100">
                  <a:moveTo>
                    <a:pt x="0" y="0"/>
                  </a:moveTo>
                  <a:lnTo>
                    <a:pt x="2695575" y="0"/>
                  </a:lnTo>
                  <a:lnTo>
                    <a:pt x="2695575" y="2705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2567438" y="1214422"/>
            <a:ext cx="614429" cy="138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234427" y="1214423"/>
            <a:ext cx="621142" cy="142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259632" y="601076"/>
            <a:ext cx="1323900" cy="152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Comic Sans MS" panose="030F0702030302020204" pitchFamily="66" charset="0"/>
              </a:rPr>
              <a:t>Reverse regions: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88879" y="1330859"/>
            <a:ext cx="2942376" cy="5320398"/>
            <a:chOff x="2688879" y="1330859"/>
            <a:chExt cx="2942376" cy="5320398"/>
          </a:xfrm>
        </p:grpSpPr>
        <p:sp>
          <p:nvSpPr>
            <p:cNvPr id="10" name="Freeform 9"/>
            <p:cNvSpPr/>
            <p:nvPr/>
          </p:nvSpPr>
          <p:spPr>
            <a:xfrm>
              <a:off x="2688879" y="1330859"/>
              <a:ext cx="2942376" cy="5305331"/>
            </a:xfrm>
            <a:custGeom>
              <a:avLst/>
              <a:gdLst>
                <a:gd name="connsiteX0" fmla="*/ 1149790 w 2942376"/>
                <a:gd name="connsiteY0" fmla="*/ 5296278 h 5305331"/>
                <a:gd name="connsiteX1" fmla="*/ 2942376 w 2942376"/>
                <a:gd name="connsiteY1" fmla="*/ 18107 h 5305331"/>
                <a:gd name="connsiteX2" fmla="*/ 0 w 2942376"/>
                <a:gd name="connsiteY2" fmla="*/ 0 h 5305331"/>
                <a:gd name="connsiteX3" fmla="*/ 9054 w 2942376"/>
                <a:gd name="connsiteY3" fmla="*/ 5305331 h 5305331"/>
                <a:gd name="connsiteX4" fmla="*/ 1149790 w 2942376"/>
                <a:gd name="connsiteY4" fmla="*/ 5296278 h 5305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376" h="5305331">
                  <a:moveTo>
                    <a:pt x="1149790" y="5296278"/>
                  </a:moveTo>
                  <a:lnTo>
                    <a:pt x="2942376" y="18107"/>
                  </a:lnTo>
                  <a:lnTo>
                    <a:pt x="0" y="0"/>
                  </a:lnTo>
                  <a:lnTo>
                    <a:pt x="9054" y="5305331"/>
                  </a:lnTo>
                  <a:lnTo>
                    <a:pt x="1149790" y="529627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 flipH="1">
              <a:off x="3809741" y="1333308"/>
              <a:ext cx="1821514" cy="5317949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 rot="5400000">
            <a:off x="3037937" y="3135547"/>
            <a:ext cx="3509629" cy="3520476"/>
            <a:chOff x="4067175" y="1666875"/>
            <a:chExt cx="2695575" cy="2705100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067944" y="1676400"/>
              <a:ext cx="2664296" cy="26887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reeform 70"/>
            <p:cNvSpPr/>
            <p:nvPr/>
          </p:nvSpPr>
          <p:spPr>
            <a:xfrm>
              <a:off x="4067175" y="1666875"/>
              <a:ext cx="2695575" cy="2705100"/>
            </a:xfrm>
            <a:custGeom>
              <a:avLst/>
              <a:gdLst>
                <a:gd name="connsiteX0" fmla="*/ 0 w 2695575"/>
                <a:gd name="connsiteY0" fmla="*/ 0 h 2705100"/>
                <a:gd name="connsiteX1" fmla="*/ 2695575 w 2695575"/>
                <a:gd name="connsiteY1" fmla="*/ 0 h 2705100"/>
                <a:gd name="connsiteX2" fmla="*/ 2695575 w 2695575"/>
                <a:gd name="connsiteY2" fmla="*/ 2705100 h 2705100"/>
                <a:gd name="connsiteX3" fmla="*/ 0 w 2695575"/>
                <a:gd name="connsiteY3" fmla="*/ 0 h 270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95575" h="2705100">
                  <a:moveTo>
                    <a:pt x="0" y="0"/>
                  </a:moveTo>
                  <a:lnTo>
                    <a:pt x="2695575" y="0"/>
                  </a:lnTo>
                  <a:lnTo>
                    <a:pt x="2695575" y="2705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>
            <a:off x="4218915" y="3856776"/>
            <a:ext cx="1086416" cy="1602464"/>
          </a:xfrm>
          <a:custGeom>
            <a:avLst/>
            <a:gdLst>
              <a:gd name="connsiteX0" fmla="*/ 0 w 1086416"/>
              <a:gd name="connsiteY0" fmla="*/ 1602464 h 1602464"/>
              <a:gd name="connsiteX1" fmla="*/ 561315 w 1086416"/>
              <a:gd name="connsiteY1" fmla="*/ 0 h 1602464"/>
              <a:gd name="connsiteX2" fmla="*/ 1086416 w 1086416"/>
              <a:gd name="connsiteY2" fmla="*/ 525101 h 1602464"/>
              <a:gd name="connsiteX3" fmla="*/ 0 w 1086416"/>
              <a:gd name="connsiteY3" fmla="*/ 1602464 h 1602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16" h="1602464">
                <a:moveTo>
                  <a:pt x="0" y="1602464"/>
                </a:moveTo>
                <a:lnTo>
                  <a:pt x="561315" y="0"/>
                </a:lnTo>
                <a:lnTo>
                  <a:pt x="1086416" y="525101"/>
                </a:lnTo>
                <a:lnTo>
                  <a:pt x="0" y="1602464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5776" y="1052736"/>
            <a:ext cx="4464496" cy="5673631"/>
          </a:xfrm>
          <a:prstGeom prst="rect">
            <a:avLst/>
          </a:prstGeom>
        </p:spPr>
      </p:pic>
      <p:sp>
        <p:nvSpPr>
          <p:cNvPr id="73" name="Rectangle 72"/>
          <p:cNvSpPr/>
          <p:nvPr/>
        </p:nvSpPr>
        <p:spPr>
          <a:xfrm>
            <a:off x="9737499" y="939614"/>
            <a:ext cx="533700" cy="154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6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960" cy="88787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2276870"/>
            <a:ext cx="8640960" cy="887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28396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7" idx="3"/>
            <a:endCxn id="19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8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206028"/>
            <a:ext cx="7776864" cy="253534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39" name="Rectangle 38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43" name="Rectangle 42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>
            <a:stCxn id="39" idx="3"/>
            <a:endCxn id="4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68" y="425995"/>
            <a:ext cx="7776864" cy="446437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2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4"/>
            <a:ext cx="8640960" cy="80049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844822"/>
            <a:ext cx="8640960" cy="800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June 2017 3H Q13</a:t>
            </a: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86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40768"/>
            <a:ext cx="6768752" cy="54334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04664"/>
            <a:ext cx="6768752" cy="913208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39" name="Rectangle 38">
            <a:hlinkClick r:id="rId5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43" name="Rectangle 42">
            <a:hlinkClick r:id="rId6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>
            <a:stCxn id="39" idx="3"/>
            <a:endCxn id="4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712581" y="603018"/>
            <a:ext cx="52948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80255" y="603018"/>
            <a:ext cx="52948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38790" y="603018"/>
            <a:ext cx="52948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37724" y="606165"/>
            <a:ext cx="53204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grpSp>
        <p:nvGrpSpPr>
          <p:cNvPr id="18" name="Group 17"/>
          <p:cNvGrpSpPr/>
          <p:nvPr/>
        </p:nvGrpSpPr>
        <p:grpSpPr>
          <a:xfrm rot="5400000">
            <a:off x="3121553" y="2632380"/>
            <a:ext cx="2685215" cy="4680174"/>
            <a:chOff x="5553075" y="704850"/>
            <a:chExt cx="747713" cy="3362325"/>
          </a:xfrm>
        </p:grpSpPr>
        <p:sp>
          <p:nvSpPr>
            <p:cNvPr id="19" name="Freeform 18"/>
            <p:cNvSpPr/>
            <p:nvPr/>
          </p:nvSpPr>
          <p:spPr>
            <a:xfrm>
              <a:off x="5553075" y="704850"/>
              <a:ext cx="747713" cy="3362325"/>
            </a:xfrm>
            <a:custGeom>
              <a:avLst/>
              <a:gdLst>
                <a:gd name="connsiteX0" fmla="*/ 0 w 747713"/>
                <a:gd name="connsiteY0" fmla="*/ 3357563 h 3362325"/>
                <a:gd name="connsiteX1" fmla="*/ 0 w 747713"/>
                <a:gd name="connsiteY1" fmla="*/ 0 h 3362325"/>
                <a:gd name="connsiteX2" fmla="*/ 747713 w 747713"/>
                <a:gd name="connsiteY2" fmla="*/ 4763 h 3362325"/>
                <a:gd name="connsiteX3" fmla="*/ 747713 w 747713"/>
                <a:gd name="connsiteY3" fmla="*/ 3362325 h 3362325"/>
                <a:gd name="connsiteX4" fmla="*/ 0 w 747713"/>
                <a:gd name="connsiteY4" fmla="*/ 3357563 h 3362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7713" h="3362325">
                  <a:moveTo>
                    <a:pt x="0" y="3357563"/>
                  </a:moveTo>
                  <a:lnTo>
                    <a:pt x="0" y="0"/>
                  </a:lnTo>
                  <a:lnTo>
                    <a:pt x="747713" y="4763"/>
                  </a:lnTo>
                  <a:lnTo>
                    <a:pt x="747713" y="3362325"/>
                  </a:lnTo>
                  <a:lnTo>
                    <a:pt x="0" y="3357563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>
              <a:off x="5553075" y="704850"/>
              <a:ext cx="0" cy="3362325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5173824" y="598122"/>
            <a:ext cx="529292" cy="220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66492" y="599806"/>
            <a:ext cx="533700" cy="220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567438" y="1107074"/>
            <a:ext cx="614429" cy="184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34427" y="1107074"/>
            <a:ext cx="621142" cy="18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08449" y="3040498"/>
            <a:ext cx="46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124075" y="1670489"/>
            <a:ext cx="3510999" cy="4656344"/>
            <a:chOff x="2124075" y="1670489"/>
            <a:chExt cx="3510999" cy="4656344"/>
          </a:xfrm>
        </p:grpSpPr>
        <p:sp>
          <p:nvSpPr>
            <p:cNvPr id="10" name="Freeform 9"/>
            <p:cNvSpPr/>
            <p:nvPr/>
          </p:nvSpPr>
          <p:spPr>
            <a:xfrm>
              <a:off x="2124075" y="1676400"/>
              <a:ext cx="3486150" cy="4638675"/>
            </a:xfrm>
            <a:custGeom>
              <a:avLst/>
              <a:gdLst>
                <a:gd name="connsiteX0" fmla="*/ 3486150 w 3486150"/>
                <a:gd name="connsiteY0" fmla="*/ 0 h 4638675"/>
                <a:gd name="connsiteX1" fmla="*/ 1162050 w 3486150"/>
                <a:gd name="connsiteY1" fmla="*/ 4629150 h 4638675"/>
                <a:gd name="connsiteX2" fmla="*/ 0 w 3486150"/>
                <a:gd name="connsiteY2" fmla="*/ 4638675 h 4638675"/>
                <a:gd name="connsiteX3" fmla="*/ 9525 w 3486150"/>
                <a:gd name="connsiteY3" fmla="*/ 19050 h 4638675"/>
                <a:gd name="connsiteX4" fmla="*/ 3486150 w 3486150"/>
                <a:gd name="connsiteY4" fmla="*/ 0 h 463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6150" h="4638675">
                  <a:moveTo>
                    <a:pt x="3486150" y="0"/>
                  </a:moveTo>
                  <a:lnTo>
                    <a:pt x="1162050" y="4629150"/>
                  </a:lnTo>
                  <a:lnTo>
                    <a:pt x="0" y="4638675"/>
                  </a:lnTo>
                  <a:lnTo>
                    <a:pt x="9525" y="19050"/>
                  </a:lnTo>
                  <a:lnTo>
                    <a:pt x="348615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3280255" y="1670489"/>
              <a:ext cx="2354819" cy="4656344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067175" y="1666875"/>
            <a:ext cx="2695575" cy="2705100"/>
            <a:chOff x="4067175" y="1666875"/>
            <a:chExt cx="2695575" cy="27051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4067944" y="1676400"/>
              <a:ext cx="2664296" cy="26887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eform 33"/>
            <p:cNvSpPr/>
            <p:nvPr/>
          </p:nvSpPr>
          <p:spPr>
            <a:xfrm>
              <a:off x="4067175" y="1666875"/>
              <a:ext cx="2695575" cy="2705100"/>
            </a:xfrm>
            <a:custGeom>
              <a:avLst/>
              <a:gdLst>
                <a:gd name="connsiteX0" fmla="*/ 0 w 2695575"/>
                <a:gd name="connsiteY0" fmla="*/ 0 h 2705100"/>
                <a:gd name="connsiteX1" fmla="*/ 2695575 w 2695575"/>
                <a:gd name="connsiteY1" fmla="*/ 0 h 2705100"/>
                <a:gd name="connsiteX2" fmla="*/ 2695575 w 2695575"/>
                <a:gd name="connsiteY2" fmla="*/ 2705100 h 2705100"/>
                <a:gd name="connsiteX3" fmla="*/ 0 w 2695575"/>
                <a:gd name="connsiteY3" fmla="*/ 0 h 270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95575" h="2705100">
                  <a:moveTo>
                    <a:pt x="0" y="0"/>
                  </a:moveTo>
                  <a:lnTo>
                    <a:pt x="2695575" y="0"/>
                  </a:lnTo>
                  <a:lnTo>
                    <a:pt x="2695575" y="2705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" name="Freeform 36"/>
          <p:cNvSpPr/>
          <p:nvPr/>
        </p:nvSpPr>
        <p:spPr>
          <a:xfrm>
            <a:off x="4638675" y="2714625"/>
            <a:ext cx="1371600" cy="904875"/>
          </a:xfrm>
          <a:custGeom>
            <a:avLst/>
            <a:gdLst>
              <a:gd name="connsiteX0" fmla="*/ 457200 w 1371600"/>
              <a:gd name="connsiteY0" fmla="*/ 0 h 904875"/>
              <a:gd name="connsiteX1" fmla="*/ 0 w 1371600"/>
              <a:gd name="connsiteY1" fmla="*/ 904875 h 904875"/>
              <a:gd name="connsiteX2" fmla="*/ 1371600 w 1371600"/>
              <a:gd name="connsiteY2" fmla="*/ 904875 h 904875"/>
              <a:gd name="connsiteX3" fmla="*/ 457200 w 1371600"/>
              <a:gd name="connsiteY3" fmla="*/ 0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904875">
                <a:moveTo>
                  <a:pt x="457200" y="0"/>
                </a:moveTo>
                <a:lnTo>
                  <a:pt x="0" y="904875"/>
                </a:lnTo>
                <a:lnTo>
                  <a:pt x="1371600" y="904875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567438" y="1346338"/>
            <a:ext cx="614429" cy="184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Show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34427" y="1346338"/>
            <a:ext cx="621142" cy="18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latin typeface="Comic Sans MS" panose="030F0702030302020204" pitchFamily="66" charset="0"/>
              </a:rPr>
              <a:t>Hide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40768"/>
            <a:ext cx="6768752" cy="543347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9756576" y="796648"/>
            <a:ext cx="533700" cy="220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259632" y="601076"/>
            <a:ext cx="1323900" cy="21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Comic Sans MS" panose="030F0702030302020204" pitchFamily="66" charset="0"/>
              </a:rPr>
              <a:t>Reverse regions: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0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7" grpId="0" animBg="1"/>
      <p:bldP spid="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844824"/>
            <a:ext cx="8640958" cy="111538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844823"/>
            <a:ext cx="8640960" cy="1114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49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31666</TotalTime>
  <Words>141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2793</cp:revision>
  <cp:lastPrinted>2019-03-09T08:19:56Z</cp:lastPrinted>
  <dcterms:created xsi:type="dcterms:W3CDTF">2014-02-21T20:01:10Z</dcterms:created>
  <dcterms:modified xsi:type="dcterms:W3CDTF">2020-11-10T15:22:55Z</dcterms:modified>
</cp:coreProperties>
</file>