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slide" Target="slide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66" name="Rectangle 65">
            <a:hlinkClick r:id="rId3" action="ppaction://hlinksldjump"/>
          </p:cNvPr>
          <p:cNvSpPr/>
          <p:nvPr/>
        </p:nvSpPr>
        <p:spPr>
          <a:xfrm>
            <a:off x="3311968" y="2498211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311968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311968" y="3573120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3311968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5544216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5544216" y="2744976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5544216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5544216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5544216" y="4365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43128"/>
            <a:ext cx="6048672" cy="62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22900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628799"/>
            <a:ext cx="8640958" cy="9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2605049"/>
            <a:ext cx="8640958" cy="131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3981762"/>
            <a:ext cx="8640962" cy="9594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9" y="3981761"/>
            <a:ext cx="8640959" cy="959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8518"/>
            <a:ext cx="7632846" cy="221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087168"/>
            <a:ext cx="7632846" cy="86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5042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73158"/>
            <a:ext cx="8784978" cy="225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1208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96752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484784"/>
            <a:ext cx="8784974" cy="92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1" y="2446830"/>
            <a:ext cx="8784976" cy="227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2728"/>
            <a:ext cx="7632848" cy="323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644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88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1476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2065714"/>
            <a:ext cx="8784972" cy="1718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789040"/>
            <a:ext cx="8784974" cy="1969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1"/>
            <a:ext cx="8784974" cy="150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065714"/>
            <a:ext cx="8784974" cy="369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83718"/>
            <a:ext cx="6048672" cy="178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95800"/>
            <a:ext cx="6048672" cy="144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398964"/>
            <a:ext cx="6048672" cy="1762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4" y="422862"/>
            <a:ext cx="6048672" cy="378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665" y="5402282"/>
            <a:ext cx="6048670" cy="12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06694"/>
            <a:ext cx="8784974" cy="42945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06695"/>
            <a:ext cx="8784974" cy="273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3742998"/>
            <a:ext cx="8784974" cy="155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1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84974" cy="5591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56101"/>
            <a:ext cx="8784974" cy="5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3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37000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4744"/>
            <a:ext cx="8640958" cy="7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916832"/>
            <a:ext cx="8928990" cy="3811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42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2064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4" cy="20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15278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844824"/>
            <a:ext cx="8784976" cy="1527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42114"/>
            <a:ext cx="8496942" cy="379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49016"/>
            <a:ext cx="8496942" cy="1615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0825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208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75132"/>
            <a:ext cx="7632846" cy="223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7632848" cy="2591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5" y="400070"/>
            <a:ext cx="7632850" cy="4037042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148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8640958" cy="11443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700807"/>
            <a:ext cx="8640958" cy="11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1" y="2924944"/>
            <a:ext cx="8640958" cy="148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085316"/>
            <a:ext cx="7632846" cy="1728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883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57330"/>
            <a:ext cx="7632848" cy="36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17148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628798"/>
            <a:ext cx="8640958" cy="109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2724593"/>
            <a:ext cx="8640958" cy="61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9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31678</TotalTime>
  <Words>216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Theme1</vt:lpstr>
      <vt:lpstr>Linear Graphs &amp;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2787</cp:revision>
  <cp:lastPrinted>2019-03-09T08:19:56Z</cp:lastPrinted>
  <dcterms:created xsi:type="dcterms:W3CDTF">2014-02-21T20:01:10Z</dcterms:created>
  <dcterms:modified xsi:type="dcterms:W3CDTF">2020-11-10T16:30:21Z</dcterms:modified>
</cp:coreProperties>
</file>