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40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slide" Target="slide1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1.xml"/><Relationship Id="rId10" Type="http://schemas.openxmlformats.org/officeDocument/2006/relationships/slide" Target="slide18.xml"/><Relationship Id="rId19" Type="http://schemas.openxmlformats.org/officeDocument/2006/relationships/slide" Target="slide42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3.xml"/><Relationship Id="rId10" Type="http://schemas.openxmlformats.org/officeDocument/2006/relationships/image" Target="../media/image33.png"/><Relationship Id="rId4" Type="http://schemas.openxmlformats.org/officeDocument/2006/relationships/slide" Target="slide1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2735904" y="2498211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35904" y="3033008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735904" y="357312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735904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650" y="4725144"/>
            <a:ext cx="1188862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Mainly Pythagoras*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5148280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5148280" y="220486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5148280" y="2744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5148280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5148280" y="382509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2" action="ppaction://hlinksldjump"/>
          </p:cNvPr>
          <p:cNvSpPr/>
          <p:nvPr/>
        </p:nvSpPr>
        <p:spPr>
          <a:xfrm>
            <a:off x="5148280" y="436510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3" action="ppaction://hlinksldjump"/>
          </p:cNvPr>
          <p:cNvSpPr/>
          <p:nvPr/>
        </p:nvSpPr>
        <p:spPr>
          <a:xfrm>
            <a:off x="5148280" y="4905216"/>
            <a:ext cx="972000" cy="46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4" action="ppaction://hlinksldjump"/>
          </p:cNvPr>
          <p:cNvSpPr/>
          <p:nvPr/>
        </p:nvSpPr>
        <p:spPr>
          <a:xfrm>
            <a:off x="6192288" y="1952888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5" action="ppaction://hlinksldjump"/>
          </p:cNvPr>
          <p:cNvSpPr/>
          <p:nvPr/>
        </p:nvSpPr>
        <p:spPr>
          <a:xfrm>
            <a:off x="6192288" y="2493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6" action="ppaction://hlinksldjump"/>
          </p:cNvPr>
          <p:cNvSpPr/>
          <p:nvPr/>
        </p:nvSpPr>
        <p:spPr>
          <a:xfrm>
            <a:off x="6192288" y="3033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17" action="ppaction://hlinksldjump"/>
          </p:cNvPr>
          <p:cNvSpPr/>
          <p:nvPr/>
        </p:nvSpPr>
        <p:spPr>
          <a:xfrm>
            <a:off x="6192288" y="357312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18" action="ppaction://hlinksldjump"/>
          </p:cNvPr>
          <p:cNvSpPr/>
          <p:nvPr/>
        </p:nvSpPr>
        <p:spPr>
          <a:xfrm>
            <a:off x="6192288" y="411323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9" action="ppaction://hlinksldjump"/>
          </p:cNvPr>
          <p:cNvSpPr/>
          <p:nvPr/>
        </p:nvSpPr>
        <p:spPr>
          <a:xfrm>
            <a:off x="6192288" y="465324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1433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2752217"/>
            <a:ext cx="8496942" cy="13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12" y="476672"/>
            <a:ext cx="6416220" cy="6192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44212" y="476672"/>
            <a:ext cx="641621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7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2"/>
            <a:ext cx="5388638" cy="6336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627785" y="404661"/>
            <a:ext cx="5388638" cy="63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8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44" y="396047"/>
            <a:ext cx="5018625" cy="317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87" y="3586032"/>
            <a:ext cx="5012682" cy="3227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65744" y="396047"/>
            <a:ext cx="5018625" cy="641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20" y="376171"/>
            <a:ext cx="6995760" cy="59387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9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76672"/>
            <a:ext cx="7632846" cy="55012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8" y="476671"/>
            <a:ext cx="7632845" cy="550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2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14584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9" y="2348880"/>
            <a:ext cx="7632842" cy="9570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8" y="2348879"/>
            <a:ext cx="7632845" cy="9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184" y="404664"/>
            <a:ext cx="5439632" cy="61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981"/>
          <a:stretch/>
        </p:blipFill>
        <p:spPr>
          <a:xfrm>
            <a:off x="467544" y="1604797"/>
            <a:ext cx="8208912" cy="22802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604797"/>
            <a:ext cx="8208912" cy="228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04664"/>
            <a:ext cx="5040560" cy="356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023355"/>
            <a:ext cx="5040560" cy="27360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9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40" y="462616"/>
            <a:ext cx="6096520" cy="6278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3740" y="462615"/>
            <a:ext cx="6096520" cy="627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6166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28801"/>
            <a:ext cx="8801100" cy="3390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450" y="1628800"/>
            <a:ext cx="8801100" cy="3390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21464"/>
            <a:ext cx="5328592" cy="12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1634176"/>
            <a:ext cx="5328592" cy="3811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5445224"/>
            <a:ext cx="5328592" cy="36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5" y="5805264"/>
            <a:ext cx="5328590" cy="4709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6276216"/>
            <a:ext cx="5328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08" y="404664"/>
            <a:ext cx="6595516" cy="6291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2908" y="404663"/>
            <a:ext cx="6595516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2908" y="2060848"/>
            <a:ext cx="65955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2908" y="2780928"/>
            <a:ext cx="6595516" cy="391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0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157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8" cy="515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14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276872"/>
            <a:ext cx="7632846" cy="977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2276872"/>
            <a:ext cx="7632848" cy="97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5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770370"/>
            <a:ext cx="7776862" cy="5317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1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7200800" cy="6370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696" y="404663"/>
            <a:ext cx="7200800" cy="637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5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36912"/>
            <a:ext cx="7924800" cy="4667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599" y="2636911"/>
            <a:ext cx="7924801" cy="46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3179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1196751"/>
            <a:ext cx="8568952" cy="317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3" y="428953"/>
            <a:ext cx="5328594" cy="389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293096"/>
            <a:ext cx="5328592" cy="24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9852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908719"/>
            <a:ext cx="8496944" cy="3985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88832" cy="2915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1412775"/>
            <a:ext cx="7488832" cy="2915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867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1988840"/>
            <a:ext cx="8496940" cy="26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3462"/>
            <a:ext cx="5817340" cy="63899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1760" y="423461"/>
            <a:ext cx="5817340" cy="638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4"/>
            <a:ext cx="5616626" cy="62774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7784" y="423461"/>
            <a:ext cx="5601316" cy="625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836712"/>
            <a:ext cx="8064894" cy="4486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836711"/>
            <a:ext cx="8064894" cy="448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844824"/>
            <a:ext cx="8496944" cy="18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060848"/>
            <a:ext cx="8064894" cy="1046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060848"/>
            <a:ext cx="8064894" cy="104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46350"/>
            <a:ext cx="7632848" cy="51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3578"/>
            <a:ext cx="7632848" cy="50316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6466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72" y="404664"/>
            <a:ext cx="6157056" cy="6336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93471" y="404663"/>
            <a:ext cx="6157057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17253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04864"/>
            <a:ext cx="8208910" cy="9612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204864"/>
            <a:ext cx="8208911" cy="96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5877"/>
            <a:ext cx="6624736" cy="62776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59632" y="425876"/>
            <a:ext cx="6624736" cy="627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556792"/>
            <a:ext cx="8352926" cy="1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636912"/>
            <a:ext cx="7715250" cy="5048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4375" y="2636911"/>
            <a:ext cx="7715250" cy="50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5566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3572"/>
            <a:ext cx="6192688" cy="6377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5" y="363571"/>
            <a:ext cx="6192689" cy="637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31673</TotalTime>
  <Words>447</Words>
  <Application>Microsoft Office PowerPoint</Application>
  <PresentationFormat>On-screen Show (4:3)</PresentationFormat>
  <Paragraphs>151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Theme1</vt:lpstr>
      <vt:lpstr>Linear Graphs &amp;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2789</cp:revision>
  <cp:lastPrinted>2019-03-09T08:19:56Z</cp:lastPrinted>
  <dcterms:created xsi:type="dcterms:W3CDTF">2014-02-21T20:01:10Z</dcterms:created>
  <dcterms:modified xsi:type="dcterms:W3CDTF">2020-11-09T07:52:58Z</dcterms:modified>
</cp:coreProperties>
</file>