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2.xml"/><Relationship Id="rId18" Type="http://schemas.openxmlformats.org/officeDocument/2006/relationships/slide" Target="slide6.xml"/><Relationship Id="rId3" Type="http://schemas.openxmlformats.org/officeDocument/2006/relationships/slide" Target="slide16.xml"/><Relationship Id="rId21" Type="http://schemas.openxmlformats.org/officeDocument/2006/relationships/slide" Target="slide12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17" Type="http://schemas.openxmlformats.org/officeDocument/2006/relationships/slide" Target="slide4.xml"/><Relationship Id="rId2" Type="http://schemas.openxmlformats.org/officeDocument/2006/relationships/slide" Target="slide1.xml"/><Relationship Id="rId16" Type="http://schemas.openxmlformats.org/officeDocument/2006/relationships/slide" Target="slide3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3.xml"/><Relationship Id="rId15" Type="http://schemas.openxmlformats.org/officeDocument/2006/relationships/slide" Target="slide36.xml"/><Relationship Id="rId10" Type="http://schemas.openxmlformats.org/officeDocument/2006/relationships/slide" Target="slide26.xml"/><Relationship Id="rId19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24.xml"/><Relationship Id="rId14" Type="http://schemas.openxmlformats.org/officeDocument/2006/relationships/slide" Target="slide34.xml"/><Relationship Id="rId22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0.xml"/><Relationship Id="rId9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9.xml"/><Relationship Id="rId18" Type="http://schemas.openxmlformats.org/officeDocument/2006/relationships/slide" Target="slide72.xml"/><Relationship Id="rId3" Type="http://schemas.openxmlformats.org/officeDocument/2006/relationships/slide" Target="slide40.xml"/><Relationship Id="rId21" Type="http://schemas.openxmlformats.org/officeDocument/2006/relationships/slide" Target="slide80.xml"/><Relationship Id="rId7" Type="http://schemas.openxmlformats.org/officeDocument/2006/relationships/slide" Target="slide44.xml"/><Relationship Id="rId12" Type="http://schemas.openxmlformats.org/officeDocument/2006/relationships/slide" Target="slide56.xml"/><Relationship Id="rId17" Type="http://schemas.openxmlformats.org/officeDocument/2006/relationships/slide" Target="slide69.xml"/><Relationship Id="rId2" Type="http://schemas.openxmlformats.org/officeDocument/2006/relationships/slide" Target="slide2.xml"/><Relationship Id="rId16" Type="http://schemas.openxmlformats.org/officeDocument/2006/relationships/slide" Target="slide66.xml"/><Relationship Id="rId20" Type="http://schemas.openxmlformats.org/officeDocument/2006/relationships/slide" Target="slide7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4.xml"/><Relationship Id="rId5" Type="http://schemas.openxmlformats.org/officeDocument/2006/relationships/slide" Target="slide3.xml"/><Relationship Id="rId15" Type="http://schemas.openxmlformats.org/officeDocument/2006/relationships/slide" Target="slide64.xml"/><Relationship Id="rId10" Type="http://schemas.openxmlformats.org/officeDocument/2006/relationships/slide" Target="slide52.xml"/><Relationship Id="rId19" Type="http://schemas.openxmlformats.org/officeDocument/2006/relationships/slide" Target="slide76.xml"/><Relationship Id="rId4" Type="http://schemas.openxmlformats.org/officeDocument/2006/relationships/slide" Target="slide1.xml"/><Relationship Id="rId9" Type="http://schemas.openxmlformats.org/officeDocument/2006/relationships/slide" Target="slide48.xml"/><Relationship Id="rId14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13" Type="http://schemas.openxmlformats.org/officeDocument/2006/relationships/slide" Target="slide99.xml"/><Relationship Id="rId3" Type="http://schemas.openxmlformats.org/officeDocument/2006/relationships/slide" Target="slide82.xml"/><Relationship Id="rId7" Type="http://schemas.openxmlformats.org/officeDocument/2006/relationships/slide" Target="slide86.xml"/><Relationship Id="rId12" Type="http://schemas.openxmlformats.org/officeDocument/2006/relationships/slide" Target="slide9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11" Type="http://schemas.openxmlformats.org/officeDocument/2006/relationships/slide" Target="slide94.xml"/><Relationship Id="rId5" Type="http://schemas.openxmlformats.org/officeDocument/2006/relationships/slide" Target="slide2.xml"/><Relationship Id="rId10" Type="http://schemas.openxmlformats.org/officeDocument/2006/relationships/slide" Target="slide92.xml"/><Relationship Id="rId4" Type="http://schemas.openxmlformats.org/officeDocument/2006/relationships/slide" Target="slide1.xml"/><Relationship Id="rId9" Type="http://schemas.openxmlformats.org/officeDocument/2006/relationships/slide" Target="slide9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4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4.png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6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.png"/><Relationship Id="rId7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slide" Target="slide61.xml"/><Relationship Id="rId10" Type="http://schemas.openxmlformats.org/officeDocument/2006/relationships/image" Target="../media/image90.png"/><Relationship Id="rId4" Type="http://schemas.openxmlformats.org/officeDocument/2006/relationships/slide" Target="slide2.xml"/><Relationship Id="rId9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1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6.xml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6.xml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4.png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4.png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4.png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slide" Target="slide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8.xml"/><Relationship Id="rId4" Type="http://schemas.openxmlformats.org/officeDocument/2006/relationships/slide" Target="slide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0.xml"/><Relationship Id="rId4" Type="http://schemas.openxmlformats.org/officeDocument/2006/relationships/slide" Target="slide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0.xml"/><Relationship Id="rId4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3.png"/><Relationship Id="rId4" Type="http://schemas.openxmlformats.org/officeDocument/2006/relationships/slide" Target="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2.xml"/><Relationship Id="rId4" Type="http://schemas.openxmlformats.org/officeDocument/2006/relationships/slide" Target="slide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4.xml"/><Relationship Id="rId4" Type="http://schemas.openxmlformats.org/officeDocument/2006/relationships/slide" Target="slide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image" Target="../media/image119.png"/><Relationship Id="rId7" Type="http://schemas.openxmlformats.org/officeDocument/2006/relationships/slide" Target="slide3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6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4.png"/><Relationship Id="rId7" Type="http://schemas.openxmlformats.org/officeDocument/2006/relationships/slide" Target="slide88.xm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8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slide" Target="slide90.xml"/><Relationship Id="rId4" Type="http://schemas.openxmlformats.org/officeDocument/2006/relationships/slide" Target="slide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slide" Target="slide90.xml"/><Relationship Id="rId4" Type="http://schemas.openxmlformats.org/officeDocument/2006/relationships/slide" Target="slide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image" Target="../media/image131.png"/><Relationship Id="rId7" Type="http://schemas.openxmlformats.org/officeDocument/2006/relationships/slide" Target="slide3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slide" Target="slide94.xm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13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1.png"/><Relationship Id="rId7" Type="http://schemas.openxmlformats.org/officeDocument/2006/relationships/slide" Target="slide96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144.png"/><Relationship Id="rId4" Type="http://schemas.openxmlformats.org/officeDocument/2006/relationships/image" Target="../media/image142.png"/><Relationship Id="rId9" Type="http://schemas.openxmlformats.org/officeDocument/2006/relationships/image" Target="../media/image14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96.xml"/><Relationship Id="rId4" Type="http://schemas.openxmlformats.org/officeDocument/2006/relationships/slide" Target="slide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9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9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499992" y="19168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Q6</a:t>
            </a:r>
          </a:p>
        </p:txBody>
      </p:sp>
      <p:sp>
        <p:nvSpPr>
          <p:cNvPr id="44" name="Rectangle 43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45" name="Rectangle 44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46" name="Rectangle 45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499992" y="2456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Q18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499992" y="2996952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499992" y="35370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499992" y="4077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4499992" y="4617184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544216" y="19168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544216" y="2456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5544216" y="299695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5544216" y="35370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5544216" y="4077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5544216" y="461718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7" action="ppaction://hlinksldjump"/>
          </p:cNvPr>
          <p:cNvSpPr/>
          <p:nvPr/>
        </p:nvSpPr>
        <p:spPr>
          <a:xfrm>
            <a:off x="2843808" y="19168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8" action="ppaction://hlinksldjump"/>
          </p:cNvPr>
          <p:cNvSpPr/>
          <p:nvPr/>
        </p:nvSpPr>
        <p:spPr>
          <a:xfrm>
            <a:off x="2843808" y="2456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9" action="ppaction://hlinksldjump"/>
          </p:cNvPr>
          <p:cNvSpPr/>
          <p:nvPr/>
        </p:nvSpPr>
        <p:spPr>
          <a:xfrm>
            <a:off x="2843808" y="2996952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0" action="ppaction://hlinksldjump"/>
          </p:cNvPr>
          <p:cNvSpPr/>
          <p:nvPr/>
        </p:nvSpPr>
        <p:spPr>
          <a:xfrm>
            <a:off x="2843808" y="35370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1" action="ppaction://hlinksldjump"/>
          </p:cNvPr>
          <p:cNvSpPr/>
          <p:nvPr/>
        </p:nvSpPr>
        <p:spPr>
          <a:xfrm>
            <a:off x="2843808" y="4077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2" action="ppaction://hlinksldjump"/>
          </p:cNvPr>
          <p:cNvSpPr/>
          <p:nvPr/>
        </p:nvSpPr>
        <p:spPr>
          <a:xfrm>
            <a:off x="2843808" y="4617184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504" y="5949280"/>
            <a:ext cx="478842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equation of circle and tangents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5517232"/>
            <a:ext cx="2664296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Mainly Co-ordinates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84" y="481909"/>
            <a:ext cx="3275856" cy="58318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913" y="654192"/>
            <a:ext cx="3683595" cy="39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996" y="3599711"/>
            <a:ext cx="4663200" cy="69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334" y="4221088"/>
            <a:ext cx="4674862" cy="11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2" cy="20645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8"/>
            <a:ext cx="8784974" cy="20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496944" cy="7432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204863"/>
            <a:ext cx="8496944" cy="74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39110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40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492896"/>
            <a:ext cx="7067550" cy="3238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038224" y="2492896"/>
            <a:ext cx="706755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41411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4356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17859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0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352928" cy="14199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1988839"/>
            <a:ext cx="8352928" cy="141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8798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8" y="2715556"/>
            <a:ext cx="7882170" cy="4025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78" y="476672"/>
            <a:ext cx="7882170" cy="28060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Q6</a:t>
            </a: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7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496944" cy="5767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348880"/>
            <a:ext cx="8496944" cy="64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Q6</a:t>
            </a: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4278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8308"/>
            <a:ext cx="8496944" cy="4371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8951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14007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060846"/>
            <a:ext cx="8496944" cy="140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8917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2735904" y="2498211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3" name="Rectangle 32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4" name="Rectangle 33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735904" y="3033008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5949280"/>
            <a:ext cx="478842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equation of circle and tangents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735904" y="3573120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2735904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Q28*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650" y="4725144"/>
            <a:ext cx="1188862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Mainly Pythagoras*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148280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5148280" y="2204864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5148280" y="274497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5148280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5148280" y="3825096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5517232"/>
            <a:ext cx="2664296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Mainly Co-ordinates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4" action="ppaction://hlinksldjump"/>
          </p:cNvPr>
          <p:cNvSpPr/>
          <p:nvPr/>
        </p:nvSpPr>
        <p:spPr>
          <a:xfrm>
            <a:off x="5148280" y="4365104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5" action="ppaction://hlinksldjump"/>
          </p:cNvPr>
          <p:cNvSpPr/>
          <p:nvPr/>
        </p:nvSpPr>
        <p:spPr>
          <a:xfrm>
            <a:off x="5148280" y="4905216"/>
            <a:ext cx="972000" cy="46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6" action="ppaction://hlinksldjump"/>
          </p:cNvPr>
          <p:cNvSpPr/>
          <p:nvPr/>
        </p:nvSpPr>
        <p:spPr>
          <a:xfrm>
            <a:off x="6192288" y="1952888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7" action="ppaction://hlinksldjump"/>
          </p:cNvPr>
          <p:cNvSpPr/>
          <p:nvPr/>
        </p:nvSpPr>
        <p:spPr>
          <a:xfrm>
            <a:off x="6192288" y="24930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8" action="ppaction://hlinksldjump"/>
          </p:cNvPr>
          <p:cNvSpPr/>
          <p:nvPr/>
        </p:nvSpPr>
        <p:spPr>
          <a:xfrm>
            <a:off x="6192288" y="30331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19" action="ppaction://hlinksldjump"/>
          </p:cNvPr>
          <p:cNvSpPr/>
          <p:nvPr/>
        </p:nvSpPr>
        <p:spPr>
          <a:xfrm>
            <a:off x="6192288" y="3573120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0" action="ppaction://hlinksldjump"/>
          </p:cNvPr>
          <p:cNvSpPr/>
          <p:nvPr/>
        </p:nvSpPr>
        <p:spPr>
          <a:xfrm>
            <a:off x="6192288" y="4113232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21" action="ppaction://hlinksldjump"/>
          </p:cNvPr>
          <p:cNvSpPr/>
          <p:nvPr/>
        </p:nvSpPr>
        <p:spPr>
          <a:xfrm>
            <a:off x="6192288" y="4653240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348880"/>
            <a:ext cx="8208910" cy="43449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5" y="1035722"/>
            <a:ext cx="8208910" cy="34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3407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2"/>
            <a:ext cx="8496944" cy="134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Q23</a:t>
            </a: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34546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52168"/>
            <a:ext cx="7200800" cy="3861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5246"/>
            <a:ext cx="7200800" cy="54620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6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91118"/>
            <a:ext cx="8496942" cy="1365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91116"/>
            <a:ext cx="8496944" cy="136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4082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42984"/>
            <a:ext cx="8640958" cy="4070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6399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2190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556792"/>
            <a:ext cx="8496944" cy="221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4613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941168"/>
            <a:ext cx="6768752" cy="187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86120"/>
            <a:ext cx="6768752" cy="44110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4797152"/>
            <a:ext cx="6768752" cy="9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29157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268760"/>
            <a:ext cx="8496944" cy="291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42550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77444"/>
            <a:ext cx="8496944" cy="4719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8496944" cy="27931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8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7929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124743"/>
            <a:ext cx="8496944" cy="3792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3342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3311968" y="2498211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504" y="5517232"/>
            <a:ext cx="2664296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Mainly Co-ordinates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5949280"/>
            <a:ext cx="478842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equation of circle and tangents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311968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311968" y="3573120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3311968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544216" y="2204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5544216" y="2744976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5544216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5544216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5544216" y="43651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70450"/>
            <a:ext cx="7632846" cy="3542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8314"/>
            <a:ext cx="7632848" cy="54789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3916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4"/>
            <a:ext cx="8496944" cy="144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32859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28992" cy="52551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701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0"/>
            <a:ext cx="8496944" cy="127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94903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757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21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8370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0"/>
            <a:ext cx="8496944" cy="183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5905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99926"/>
            <a:ext cx="6336704" cy="22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620688"/>
            <a:ext cx="6336704" cy="60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61006"/>
            <a:ext cx="7200800" cy="327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233756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476672"/>
            <a:ext cx="8496944" cy="2337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1600" y="2958252"/>
            <a:ext cx="7200800" cy="327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0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772630"/>
            <a:ext cx="8496940" cy="489673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9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95" y="2420888"/>
            <a:ext cx="7212610" cy="345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17388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476673"/>
            <a:ext cx="8496944" cy="1738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5695" y="2420889"/>
            <a:ext cx="7206705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9650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03852"/>
            <a:ext cx="8640960" cy="4865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5752"/>
            <a:ext cx="8640960" cy="15911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5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04664"/>
            <a:ext cx="5040560" cy="3564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4023355"/>
            <a:ext cx="5040560" cy="27360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59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36912"/>
            <a:ext cx="7924800" cy="4667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9599" y="2636911"/>
            <a:ext cx="7924801" cy="466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46350"/>
            <a:ext cx="7632848" cy="517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3578"/>
            <a:ext cx="7632848" cy="50316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7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25877"/>
            <a:ext cx="6624736" cy="62776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59632" y="425876"/>
            <a:ext cx="6624736" cy="6277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556792"/>
            <a:ext cx="8352926" cy="12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636912"/>
            <a:ext cx="7715250" cy="5048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4375" y="2636911"/>
            <a:ext cx="7715250" cy="504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00800" cy="5566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3572"/>
            <a:ext cx="6192688" cy="63777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75655" y="363571"/>
            <a:ext cx="6192689" cy="637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14331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2752217"/>
            <a:ext cx="8496942" cy="13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12" y="476672"/>
            <a:ext cx="6416220" cy="6192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44212" y="476672"/>
            <a:ext cx="6416219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4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5869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6"/>
            <a:ext cx="8496944" cy="158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2101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2"/>
            <a:ext cx="5388638" cy="63367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627785" y="404661"/>
            <a:ext cx="5388638" cy="63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2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44" y="396047"/>
            <a:ext cx="5018625" cy="317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87" y="3586032"/>
            <a:ext cx="5012682" cy="32273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65744" y="396047"/>
            <a:ext cx="5018625" cy="641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20" y="376171"/>
            <a:ext cx="6995760" cy="59387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76672"/>
            <a:ext cx="7632846" cy="55012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8" y="476671"/>
            <a:ext cx="7632845" cy="5501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3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14584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9" y="2348880"/>
            <a:ext cx="7632842" cy="9570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8" y="2348879"/>
            <a:ext cx="7632845" cy="95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184" y="404664"/>
            <a:ext cx="5439632" cy="61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981"/>
          <a:stretch/>
        </p:blipFill>
        <p:spPr>
          <a:xfrm>
            <a:off x="467544" y="1604797"/>
            <a:ext cx="8208912" cy="22802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1604797"/>
            <a:ext cx="8208912" cy="228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0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40" y="462616"/>
            <a:ext cx="6096520" cy="62787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3740" y="462615"/>
            <a:ext cx="6096520" cy="627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88832" cy="56166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3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75846"/>
            <a:ext cx="8640958" cy="3693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4351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1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28801"/>
            <a:ext cx="8801100" cy="3390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1450" y="1628800"/>
            <a:ext cx="8801100" cy="3390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21464"/>
            <a:ext cx="5328592" cy="12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1634176"/>
            <a:ext cx="5328592" cy="3811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5445224"/>
            <a:ext cx="5328592" cy="361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705" y="5805264"/>
            <a:ext cx="5328590" cy="4709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6276216"/>
            <a:ext cx="5328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08" y="404664"/>
            <a:ext cx="6595516" cy="62913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2908" y="404663"/>
            <a:ext cx="6595516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2908" y="2060848"/>
            <a:ext cx="65955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2908" y="2780928"/>
            <a:ext cx="6595516" cy="3915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20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1571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76672"/>
            <a:ext cx="7632848" cy="515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14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276872"/>
            <a:ext cx="7632846" cy="977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2276872"/>
            <a:ext cx="7632848" cy="97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770370"/>
            <a:ext cx="7776862" cy="5317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6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7200800" cy="63705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5696" y="404663"/>
            <a:ext cx="7200800" cy="6370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3179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1196751"/>
            <a:ext cx="8568952" cy="317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3" y="428953"/>
            <a:ext cx="5328594" cy="389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293096"/>
            <a:ext cx="5328592" cy="24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5869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6"/>
            <a:ext cx="8496944" cy="158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9266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9852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908719"/>
            <a:ext cx="8496944" cy="3985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488832" cy="2915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1412775"/>
            <a:ext cx="7488832" cy="2915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867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30" y="1988840"/>
            <a:ext cx="8496940" cy="26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3462"/>
            <a:ext cx="5817340" cy="63899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1760" y="423461"/>
            <a:ext cx="5817340" cy="6389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4664"/>
            <a:ext cx="5616626" cy="62774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7784" y="423461"/>
            <a:ext cx="5601316" cy="625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836712"/>
            <a:ext cx="8064894" cy="4486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836711"/>
            <a:ext cx="8064894" cy="448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844824"/>
            <a:ext cx="8496944" cy="18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060848"/>
            <a:ext cx="8064894" cy="1046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2060848"/>
            <a:ext cx="8064894" cy="104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4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6466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72" y="404664"/>
            <a:ext cx="6157056" cy="63367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93471" y="404663"/>
            <a:ext cx="6157057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69872"/>
            <a:ext cx="7632848" cy="387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17313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17253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04864"/>
            <a:ext cx="8208910" cy="9612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204864"/>
            <a:ext cx="8208911" cy="96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916832"/>
            <a:ext cx="8928990" cy="3811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4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8784978" cy="15278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844824"/>
            <a:ext cx="8784976" cy="152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42114"/>
            <a:ext cx="8496942" cy="3795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49016"/>
            <a:ext cx="8496942" cy="1615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20825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556791"/>
            <a:ext cx="8784976" cy="2082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75132"/>
            <a:ext cx="7632846" cy="223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4984"/>
            <a:ext cx="7632848" cy="2591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5" y="400070"/>
            <a:ext cx="7632850" cy="4037042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924944"/>
            <a:ext cx="8640956" cy="148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8640958" cy="11443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700807"/>
            <a:ext cx="8640958" cy="11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1" y="2924944"/>
            <a:ext cx="8640958" cy="148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6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5085316"/>
            <a:ext cx="7632846" cy="1728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573016"/>
            <a:ext cx="7632846" cy="23883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57330"/>
            <a:ext cx="7632848" cy="36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17148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628798"/>
            <a:ext cx="8640958" cy="109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2724593"/>
            <a:ext cx="8640958" cy="61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691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262364"/>
            <a:ext cx="8352927" cy="11943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556792"/>
            <a:ext cx="8496944" cy="1899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1438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43128"/>
            <a:ext cx="6048672" cy="62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22900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628799"/>
            <a:ext cx="8640958" cy="9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2605049"/>
            <a:ext cx="8640958" cy="13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3981762"/>
            <a:ext cx="8640962" cy="9594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19" y="3981761"/>
            <a:ext cx="8640959" cy="959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2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98518"/>
            <a:ext cx="7632846" cy="2214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5087168"/>
            <a:ext cx="7632846" cy="86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50422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473158"/>
            <a:ext cx="8784978" cy="2251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8784976" cy="1208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96752"/>
            <a:ext cx="8784974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484784"/>
            <a:ext cx="8784974" cy="92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1" y="2446830"/>
            <a:ext cx="8784976" cy="227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2728"/>
            <a:ext cx="7632848" cy="323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6446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9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1476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2065714"/>
            <a:ext cx="8784972" cy="1718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789040"/>
            <a:ext cx="8784974" cy="1969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548681"/>
            <a:ext cx="8784974" cy="150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065714"/>
            <a:ext cx="8784974" cy="3692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983718"/>
            <a:ext cx="6048672" cy="178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95800"/>
            <a:ext cx="6048672" cy="144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398964"/>
            <a:ext cx="6048672" cy="1762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664" y="422862"/>
            <a:ext cx="6048672" cy="3788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665" y="5402282"/>
            <a:ext cx="6048670" cy="12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06694"/>
            <a:ext cx="8784974" cy="42945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06695"/>
            <a:ext cx="8784974" cy="273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3742998"/>
            <a:ext cx="8784974" cy="155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5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76672"/>
            <a:ext cx="8784974" cy="5591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3" y="456101"/>
            <a:ext cx="8784974" cy="561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9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37000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24744"/>
            <a:ext cx="8640958" cy="7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31636</TotalTime>
  <Words>1077</Words>
  <Application>Microsoft Office PowerPoint</Application>
  <PresentationFormat>On-screen Show (4:3)</PresentationFormat>
  <Paragraphs>370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Comic Sans MS</vt:lpstr>
      <vt:lpstr>Theme1</vt:lpstr>
      <vt:lpstr>Linear Graphs &amp; Gradients</vt:lpstr>
      <vt:lpstr>Linear Graphs &amp; Gradients</vt:lpstr>
      <vt:lpstr>Linear Graphs &amp; Gradients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2021-08-12T10:05:26Z</dcterms:modified>
</cp:coreProperties>
</file>