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19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357" r:id="rId103"/>
    <p:sldId id="358" r:id="rId104"/>
    <p:sldId id="359" r:id="rId105"/>
    <p:sldId id="360" r:id="rId106"/>
    <p:sldId id="361" r:id="rId107"/>
    <p:sldId id="362" r:id="rId108"/>
    <p:sldId id="363" r:id="rId109"/>
    <p:sldId id="364" r:id="rId110"/>
    <p:sldId id="365" r:id="rId111"/>
    <p:sldId id="366" r:id="rId112"/>
    <p:sldId id="367" r:id="rId113"/>
    <p:sldId id="368" r:id="rId114"/>
    <p:sldId id="369" r:id="rId115"/>
    <p:sldId id="370" r:id="rId116"/>
    <p:sldId id="371" r:id="rId117"/>
    <p:sldId id="372" r:id="rId118"/>
    <p:sldId id="373" r:id="rId119"/>
    <p:sldId id="374" r:id="rId120"/>
    <p:sldId id="375" r:id="rId121"/>
    <p:sldId id="376" r:id="rId122"/>
    <p:sldId id="377" r:id="rId123"/>
    <p:sldId id="378" r:id="rId124"/>
    <p:sldId id="379" r:id="rId125"/>
    <p:sldId id="380" r:id="rId126"/>
    <p:sldId id="381" r:id="rId127"/>
    <p:sldId id="382" r:id="rId128"/>
    <p:sldId id="383" r:id="rId129"/>
    <p:sldId id="384" r:id="rId130"/>
    <p:sldId id="385" r:id="rId131"/>
    <p:sldId id="386" r:id="rId132"/>
    <p:sldId id="387" r:id="rId133"/>
    <p:sldId id="388" r:id="rId134"/>
    <p:sldId id="389" r:id="rId135"/>
    <p:sldId id="390" r:id="rId136"/>
    <p:sldId id="391" r:id="rId137"/>
    <p:sldId id="392" r:id="rId138"/>
    <p:sldId id="393" r:id="rId139"/>
    <p:sldId id="394" r:id="rId140"/>
    <p:sldId id="395" r:id="rId141"/>
    <p:sldId id="396" r:id="rId142"/>
    <p:sldId id="397" r:id="rId143"/>
    <p:sldId id="398" r:id="rId144"/>
    <p:sldId id="399" r:id="rId145"/>
    <p:sldId id="400" r:id="rId146"/>
    <p:sldId id="401" r:id="rId147"/>
    <p:sldId id="402" r:id="rId148"/>
    <p:sldId id="403" r:id="rId149"/>
    <p:sldId id="404" r:id="rId150"/>
    <p:sldId id="405" r:id="rId151"/>
    <p:sldId id="406" r:id="rId152"/>
    <p:sldId id="407" r:id="rId153"/>
    <p:sldId id="408" r:id="rId154"/>
    <p:sldId id="409" r:id="rId155"/>
    <p:sldId id="410" r:id="rId156"/>
    <p:sldId id="411" r:id="rId157"/>
    <p:sldId id="412" r:id="rId158"/>
    <p:sldId id="413" r:id="rId159"/>
    <p:sldId id="414" r:id="rId160"/>
    <p:sldId id="415" r:id="rId161"/>
    <p:sldId id="416" r:id="rId162"/>
    <p:sldId id="417" r:id="rId163"/>
    <p:sldId id="418" r:id="rId164"/>
    <p:sldId id="419" r:id="rId165"/>
    <p:sldId id="420" r:id="rId166"/>
    <p:sldId id="421" r:id="rId167"/>
    <p:sldId id="422" r:id="rId168"/>
    <p:sldId id="423" r:id="rId169"/>
    <p:sldId id="424" r:id="rId170"/>
    <p:sldId id="425" r:id="rId171"/>
    <p:sldId id="426" r:id="rId172"/>
    <p:sldId id="427" r:id="rId173"/>
    <p:sldId id="428" r:id="rId174"/>
    <p:sldId id="429" r:id="rId175"/>
    <p:sldId id="430" r:id="rId176"/>
    <p:sldId id="431" r:id="rId177"/>
    <p:sldId id="432" r:id="rId178"/>
    <p:sldId id="433" r:id="rId179"/>
    <p:sldId id="434" r:id="rId180"/>
    <p:sldId id="435" r:id="rId181"/>
    <p:sldId id="436" r:id="rId182"/>
    <p:sldId id="437" r:id="rId183"/>
    <p:sldId id="438" r:id="rId184"/>
    <p:sldId id="439" r:id="rId185"/>
    <p:sldId id="440" r:id="rId186"/>
    <p:sldId id="441" r:id="rId187"/>
    <p:sldId id="442" r:id="rId188"/>
    <p:sldId id="443" r:id="rId189"/>
    <p:sldId id="444" r:id="rId190"/>
    <p:sldId id="445" r:id="rId191"/>
    <p:sldId id="446" r:id="rId192"/>
    <p:sldId id="447" r:id="rId19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108" autoAdjust="0"/>
    <p:restoredTop sz="96433" autoAdjust="0"/>
  </p:normalViewPr>
  <p:slideViewPr>
    <p:cSldViewPr>
      <p:cViewPr>
        <p:scale>
          <a:sx n="100" d="100"/>
          <a:sy n="100" d="100"/>
        </p:scale>
        <p:origin x="2118" y="4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slide" Target="slides/slide158.xml"/><Relationship Id="rId175" Type="http://schemas.openxmlformats.org/officeDocument/2006/relationships/slide" Target="slides/slide174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196" Type="http://schemas.openxmlformats.org/officeDocument/2006/relationships/viewProps" Target="view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slide" Target="slides/slide164.xml"/><Relationship Id="rId181" Type="http://schemas.openxmlformats.org/officeDocument/2006/relationships/slide" Target="slides/slide180.xml"/><Relationship Id="rId186" Type="http://schemas.openxmlformats.org/officeDocument/2006/relationships/slide" Target="slides/slide185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slide" Target="slides/slide170.xml"/><Relationship Id="rId176" Type="http://schemas.openxmlformats.org/officeDocument/2006/relationships/slide" Target="slides/slide175.xml"/><Relationship Id="rId192" Type="http://schemas.openxmlformats.org/officeDocument/2006/relationships/slide" Target="slides/slide191.xml"/><Relationship Id="rId197" Type="http://schemas.openxmlformats.org/officeDocument/2006/relationships/theme" Target="theme/theme1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82" Type="http://schemas.openxmlformats.org/officeDocument/2006/relationships/slide" Target="slides/slide181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tableStyles" Target="tableStyles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presProps" Target="presProps.xml"/><Relationship Id="rId190" Type="http://schemas.openxmlformats.org/officeDocument/2006/relationships/slide" Target="slides/slide189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6" Type="http://schemas.openxmlformats.org/officeDocument/2006/relationships/slide" Target="slides/slide2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FE132F-1DCF-4089-B814-BEA4E3A56352}" type="datetimeFigureOut">
              <a:rPr lang="en-GB" smtClean="0"/>
              <a:t>07/11/2020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A08864-9298-4F6A-9A2A-B9655198B5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71537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8718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07/11/2020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318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07/11/2020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6028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07/11/2020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8510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07/11/2020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7434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07/11/2020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9286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07/11/2020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7023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07/11/2020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4525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07/11/2020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151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07/11/2020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924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07/11/2020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8085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716016" y="-127601"/>
            <a:ext cx="4372736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50" b="1" i="1" dirty="0" smtClean="0">
                <a:solidFill>
                  <a:schemeClr val="tx2">
                    <a:lumMod val="60000"/>
                    <a:lumOff val="40000"/>
                    <a:alpha val="35000"/>
                  </a:schemeClr>
                </a:solidFill>
              </a:rPr>
              <a:t>@westiesworkshop</a:t>
            </a:r>
            <a:endParaRPr lang="en-GB" sz="4050" b="1" i="1" dirty="0">
              <a:solidFill>
                <a:schemeClr val="tx2">
                  <a:lumMod val="60000"/>
                  <a:lumOff val="40000"/>
                  <a:alpha val="35000"/>
                </a:schemeClr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5DA498-665A-44B3-B930-DBEAEFF5CD39}" type="datetimeFigureOut">
              <a:rPr lang="en-GB" smtClean="0"/>
              <a:pPr/>
              <a:t>07/11/2020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1810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slide" Target="slide16.xml"/><Relationship Id="rId18" Type="http://schemas.openxmlformats.org/officeDocument/2006/relationships/slide" Target="slide26.xml"/><Relationship Id="rId26" Type="http://schemas.openxmlformats.org/officeDocument/2006/relationships/slide" Target="slide46.xml"/><Relationship Id="rId3" Type="http://schemas.openxmlformats.org/officeDocument/2006/relationships/slide" Target="slide30.xml"/><Relationship Id="rId21" Type="http://schemas.openxmlformats.org/officeDocument/2006/relationships/slide" Target="slide36.xml"/><Relationship Id="rId7" Type="http://schemas.openxmlformats.org/officeDocument/2006/relationships/slide" Target="slide4.xml"/><Relationship Id="rId12" Type="http://schemas.openxmlformats.org/officeDocument/2006/relationships/slide" Target="slide14.xml"/><Relationship Id="rId17" Type="http://schemas.openxmlformats.org/officeDocument/2006/relationships/slide" Target="slide24.xml"/><Relationship Id="rId25" Type="http://schemas.openxmlformats.org/officeDocument/2006/relationships/slide" Target="slide44.xml"/><Relationship Id="rId2" Type="http://schemas.openxmlformats.org/officeDocument/2006/relationships/slide" Target="slide48.xml"/><Relationship Id="rId16" Type="http://schemas.openxmlformats.org/officeDocument/2006/relationships/slide" Target="slide22.xml"/><Relationship Id="rId20" Type="http://schemas.openxmlformats.org/officeDocument/2006/relationships/slide" Target="slide3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11" Type="http://schemas.openxmlformats.org/officeDocument/2006/relationships/slide" Target="slide12.xml"/><Relationship Id="rId24" Type="http://schemas.openxmlformats.org/officeDocument/2006/relationships/slide" Target="slide42.xml"/><Relationship Id="rId5" Type="http://schemas.openxmlformats.org/officeDocument/2006/relationships/slide" Target="slide32.xml"/><Relationship Id="rId15" Type="http://schemas.openxmlformats.org/officeDocument/2006/relationships/slide" Target="slide20.xml"/><Relationship Id="rId23" Type="http://schemas.openxmlformats.org/officeDocument/2006/relationships/slide" Target="slide40.xml"/><Relationship Id="rId10" Type="http://schemas.openxmlformats.org/officeDocument/2006/relationships/slide" Target="slide10.xml"/><Relationship Id="rId19" Type="http://schemas.openxmlformats.org/officeDocument/2006/relationships/slide" Target="slide28.xml"/><Relationship Id="rId4" Type="http://schemas.openxmlformats.org/officeDocument/2006/relationships/slide" Target="slide1.xml"/><Relationship Id="rId9" Type="http://schemas.openxmlformats.org/officeDocument/2006/relationships/slide" Target="slide8.xml"/><Relationship Id="rId14" Type="http://schemas.openxmlformats.org/officeDocument/2006/relationships/slide" Target="slide18.xml"/><Relationship Id="rId22" Type="http://schemas.openxmlformats.org/officeDocument/2006/relationships/slide" Target="slide3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slide" Target="slide1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png"/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slide" Target="slide99.xml"/><Relationship Id="rId4" Type="http://schemas.openxmlformats.org/officeDocument/2006/relationships/slide" Target="slide48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png"/><Relationship Id="rId7" Type="http://schemas.openxmlformats.org/officeDocument/2006/relationships/slide" Target="slide101.xml"/><Relationship Id="rId2" Type="http://schemas.openxmlformats.org/officeDocument/2006/relationships/image" Target="../media/image20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8.xml"/><Relationship Id="rId5" Type="http://schemas.openxmlformats.org/officeDocument/2006/relationships/image" Target="../media/image1.png"/><Relationship Id="rId4" Type="http://schemas.openxmlformats.org/officeDocument/2006/relationships/image" Target="../media/image204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05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01.xml"/><Relationship Id="rId4" Type="http://schemas.openxmlformats.org/officeDocument/2006/relationships/slide" Target="slide48.xml"/></Relationships>
</file>

<file path=ppt/slides/_rels/slide10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9.png"/><Relationship Id="rId3" Type="http://schemas.openxmlformats.org/officeDocument/2006/relationships/image" Target="../media/image207.png"/><Relationship Id="rId7" Type="http://schemas.openxmlformats.org/officeDocument/2006/relationships/slide" Target="slide103.xml"/><Relationship Id="rId2" Type="http://schemas.openxmlformats.org/officeDocument/2006/relationships/image" Target="../media/image20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8.xml"/><Relationship Id="rId5" Type="http://schemas.openxmlformats.org/officeDocument/2006/relationships/image" Target="../media/image1.png"/><Relationship Id="rId10" Type="http://schemas.openxmlformats.org/officeDocument/2006/relationships/image" Target="../media/image211.png"/><Relationship Id="rId4" Type="http://schemas.openxmlformats.org/officeDocument/2006/relationships/image" Target="../media/image208.png"/><Relationship Id="rId9" Type="http://schemas.openxmlformats.org/officeDocument/2006/relationships/image" Target="../media/image210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12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03.xml"/><Relationship Id="rId4" Type="http://schemas.openxmlformats.org/officeDocument/2006/relationships/slide" Target="slide48.xml"/></Relationships>
</file>

<file path=ppt/slides/_rels/slide10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6.png"/><Relationship Id="rId3" Type="http://schemas.openxmlformats.org/officeDocument/2006/relationships/image" Target="../media/image214.png"/><Relationship Id="rId7" Type="http://schemas.openxmlformats.org/officeDocument/2006/relationships/image" Target="../media/image215.png"/><Relationship Id="rId2" Type="http://schemas.openxmlformats.org/officeDocument/2006/relationships/image" Target="../media/image21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05.xml"/><Relationship Id="rId5" Type="http://schemas.openxmlformats.org/officeDocument/2006/relationships/slide" Target="slide48.xml"/><Relationship Id="rId4" Type="http://schemas.openxmlformats.org/officeDocument/2006/relationships/image" Target="../media/image1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17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05.xml"/><Relationship Id="rId4" Type="http://schemas.openxmlformats.org/officeDocument/2006/relationships/slide" Target="slide48.xml"/></Relationships>
</file>

<file path=ppt/slides/_rels/slide10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3.png"/><Relationship Id="rId3" Type="http://schemas.openxmlformats.org/officeDocument/2006/relationships/image" Target="../media/image219.png"/><Relationship Id="rId7" Type="http://schemas.openxmlformats.org/officeDocument/2006/relationships/image" Target="../media/image1.png"/><Relationship Id="rId12" Type="http://schemas.openxmlformats.org/officeDocument/2006/relationships/slide" Target="slide107.xml"/><Relationship Id="rId2" Type="http://schemas.openxmlformats.org/officeDocument/2006/relationships/image" Target="../media/image2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2.png"/><Relationship Id="rId11" Type="http://schemas.openxmlformats.org/officeDocument/2006/relationships/slide" Target="slide48.xml"/><Relationship Id="rId5" Type="http://schemas.openxmlformats.org/officeDocument/2006/relationships/image" Target="../media/image221.png"/><Relationship Id="rId10" Type="http://schemas.openxmlformats.org/officeDocument/2006/relationships/image" Target="../media/image225.png"/><Relationship Id="rId4" Type="http://schemas.openxmlformats.org/officeDocument/2006/relationships/image" Target="../media/image220.png"/><Relationship Id="rId9" Type="http://schemas.openxmlformats.org/officeDocument/2006/relationships/image" Target="../media/image224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26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07.xml"/><Relationship Id="rId4" Type="http://schemas.openxmlformats.org/officeDocument/2006/relationships/slide" Target="slide48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slide" Target="slide109.xml"/><Relationship Id="rId2" Type="http://schemas.openxmlformats.org/officeDocument/2006/relationships/image" Target="../media/image22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8.xml"/><Relationship Id="rId5" Type="http://schemas.openxmlformats.org/officeDocument/2006/relationships/image" Target="../media/image229.png"/><Relationship Id="rId4" Type="http://schemas.openxmlformats.org/officeDocument/2006/relationships/image" Target="../media/image2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.xml"/><Relationship Id="rId4" Type="http://schemas.openxmlformats.org/officeDocument/2006/relationships/slide" Target="slide10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09.xml"/><Relationship Id="rId4" Type="http://schemas.openxmlformats.org/officeDocument/2006/relationships/slide" Target="slide48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2.png"/><Relationship Id="rId7" Type="http://schemas.openxmlformats.org/officeDocument/2006/relationships/image" Target="../media/image233.png"/><Relationship Id="rId2" Type="http://schemas.openxmlformats.org/officeDocument/2006/relationships/image" Target="../media/image23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11.xml"/><Relationship Id="rId5" Type="http://schemas.openxmlformats.org/officeDocument/2006/relationships/slide" Target="slide48.xml"/><Relationship Id="rId4" Type="http://schemas.openxmlformats.org/officeDocument/2006/relationships/image" Target="../media/image1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5.png"/><Relationship Id="rId2" Type="http://schemas.openxmlformats.org/officeDocument/2006/relationships/image" Target="../media/image23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11.xml"/><Relationship Id="rId5" Type="http://schemas.openxmlformats.org/officeDocument/2006/relationships/slide" Target="slide48.xml"/><Relationship Id="rId4" Type="http://schemas.openxmlformats.org/officeDocument/2006/relationships/image" Target="../media/image4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7.png"/><Relationship Id="rId7" Type="http://schemas.openxmlformats.org/officeDocument/2006/relationships/slide" Target="slide113.xml"/><Relationship Id="rId2" Type="http://schemas.openxmlformats.org/officeDocument/2006/relationships/image" Target="../media/image23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8.xml"/><Relationship Id="rId5" Type="http://schemas.openxmlformats.org/officeDocument/2006/relationships/image" Target="../media/image1.png"/><Relationship Id="rId4" Type="http://schemas.openxmlformats.org/officeDocument/2006/relationships/image" Target="../media/image238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39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13.xml"/><Relationship Id="rId4" Type="http://schemas.openxmlformats.org/officeDocument/2006/relationships/slide" Target="slide48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1.png"/><Relationship Id="rId7" Type="http://schemas.openxmlformats.org/officeDocument/2006/relationships/slide" Target="slide115.xml"/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8.xml"/><Relationship Id="rId5" Type="http://schemas.openxmlformats.org/officeDocument/2006/relationships/image" Target="../media/image1.png"/><Relationship Id="rId4" Type="http://schemas.openxmlformats.org/officeDocument/2006/relationships/image" Target="../media/image242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43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15.xml"/><Relationship Id="rId4" Type="http://schemas.openxmlformats.org/officeDocument/2006/relationships/slide" Target="slide48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5.png"/><Relationship Id="rId7" Type="http://schemas.openxmlformats.org/officeDocument/2006/relationships/slide" Target="slide117.xml"/><Relationship Id="rId2" Type="http://schemas.openxmlformats.org/officeDocument/2006/relationships/image" Target="../media/image24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8.xml"/><Relationship Id="rId5" Type="http://schemas.openxmlformats.org/officeDocument/2006/relationships/image" Target="../media/image1.png"/><Relationship Id="rId4" Type="http://schemas.openxmlformats.org/officeDocument/2006/relationships/image" Target="../media/image246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47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17.xml"/><Relationship Id="rId4" Type="http://schemas.openxmlformats.org/officeDocument/2006/relationships/slide" Target="slide48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9.png"/><Relationship Id="rId7" Type="http://schemas.openxmlformats.org/officeDocument/2006/relationships/image" Target="../media/image250.png"/><Relationship Id="rId2" Type="http://schemas.openxmlformats.org/officeDocument/2006/relationships/image" Target="../media/image24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19.xml"/><Relationship Id="rId5" Type="http://schemas.openxmlformats.org/officeDocument/2006/relationships/slide" Target="slide48.xml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slide" Target="slide1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51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19.xml"/><Relationship Id="rId4" Type="http://schemas.openxmlformats.org/officeDocument/2006/relationships/slide" Target="slide48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3.png"/><Relationship Id="rId7" Type="http://schemas.openxmlformats.org/officeDocument/2006/relationships/slide" Target="slide121.xml"/><Relationship Id="rId2" Type="http://schemas.openxmlformats.org/officeDocument/2006/relationships/image" Target="../media/image25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8.xml"/><Relationship Id="rId5" Type="http://schemas.openxmlformats.org/officeDocument/2006/relationships/image" Target="../media/image1.png"/><Relationship Id="rId4" Type="http://schemas.openxmlformats.org/officeDocument/2006/relationships/image" Target="../media/image254.pn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55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21.xml"/><Relationship Id="rId4" Type="http://schemas.openxmlformats.org/officeDocument/2006/relationships/slide" Target="slide48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slide" Target="slide48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6.png"/><Relationship Id="rId4" Type="http://schemas.openxmlformats.org/officeDocument/2006/relationships/slide" Target="slide123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57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23.xml"/><Relationship Id="rId4" Type="http://schemas.openxmlformats.org/officeDocument/2006/relationships/slide" Target="slide48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9.png"/><Relationship Id="rId7" Type="http://schemas.openxmlformats.org/officeDocument/2006/relationships/slide" Target="slide125.xml"/><Relationship Id="rId2" Type="http://schemas.openxmlformats.org/officeDocument/2006/relationships/image" Target="../media/image25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8.xml"/><Relationship Id="rId5" Type="http://schemas.openxmlformats.org/officeDocument/2006/relationships/image" Target="../media/image1.png"/><Relationship Id="rId4" Type="http://schemas.openxmlformats.org/officeDocument/2006/relationships/image" Target="../media/image260.pn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61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25.xml"/><Relationship Id="rId4" Type="http://schemas.openxmlformats.org/officeDocument/2006/relationships/slide" Target="slide48.xml"/></Relationships>
</file>

<file path=ppt/slides/_rels/slide127.xml.rels><?xml version="1.0" encoding="UTF-8" standalone="yes"?>
<Relationships xmlns="http://schemas.openxmlformats.org/package/2006/relationships"><Relationship Id="rId8" Type="http://schemas.openxmlformats.org/officeDocument/2006/relationships/slide" Target="slide48.xml"/><Relationship Id="rId3" Type="http://schemas.openxmlformats.org/officeDocument/2006/relationships/image" Target="../media/image263.png"/><Relationship Id="rId7" Type="http://schemas.openxmlformats.org/officeDocument/2006/relationships/image" Target="../media/image266.png"/><Relationship Id="rId2" Type="http://schemas.openxmlformats.org/officeDocument/2006/relationships/image" Target="../media/image2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5.png"/><Relationship Id="rId5" Type="http://schemas.openxmlformats.org/officeDocument/2006/relationships/image" Target="../media/image1.png"/><Relationship Id="rId4" Type="http://schemas.openxmlformats.org/officeDocument/2006/relationships/image" Target="../media/image264.png"/><Relationship Id="rId9" Type="http://schemas.openxmlformats.org/officeDocument/2006/relationships/slide" Target="slide127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67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27.xml"/><Relationship Id="rId4" Type="http://schemas.openxmlformats.org/officeDocument/2006/relationships/slide" Target="slide48.xml"/></Relationships>
</file>

<file path=ppt/slides/_rels/slide1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1.png"/><Relationship Id="rId3" Type="http://schemas.openxmlformats.org/officeDocument/2006/relationships/image" Target="../media/image269.png"/><Relationship Id="rId7" Type="http://schemas.openxmlformats.org/officeDocument/2006/relationships/image" Target="../media/image270.png"/><Relationship Id="rId2" Type="http://schemas.openxmlformats.org/officeDocument/2006/relationships/image" Target="../media/image26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29.xml"/><Relationship Id="rId5" Type="http://schemas.openxmlformats.org/officeDocument/2006/relationships/slide" Target="slide48.xml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.xml"/><Relationship Id="rId4" Type="http://schemas.openxmlformats.org/officeDocument/2006/relationships/slide" Target="slide12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3.png"/><Relationship Id="rId2" Type="http://schemas.openxmlformats.org/officeDocument/2006/relationships/image" Target="../media/image27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29.xml"/><Relationship Id="rId5" Type="http://schemas.openxmlformats.org/officeDocument/2006/relationships/slide" Target="slide48.xml"/><Relationship Id="rId4" Type="http://schemas.openxmlformats.org/officeDocument/2006/relationships/image" Target="../media/image4.png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5.png"/><Relationship Id="rId2" Type="http://schemas.openxmlformats.org/officeDocument/2006/relationships/image" Target="../media/image27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31.xml"/><Relationship Id="rId5" Type="http://schemas.openxmlformats.org/officeDocument/2006/relationships/slide" Target="slide48.xml"/><Relationship Id="rId4" Type="http://schemas.openxmlformats.org/officeDocument/2006/relationships/image" Target="../media/image1.png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76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31.xml"/><Relationship Id="rId4" Type="http://schemas.openxmlformats.org/officeDocument/2006/relationships/slide" Target="slide48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79.png"/><Relationship Id="rId2" Type="http://schemas.openxmlformats.org/officeDocument/2006/relationships/image" Target="../media/image2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8.png"/><Relationship Id="rId5" Type="http://schemas.openxmlformats.org/officeDocument/2006/relationships/slide" Target="slide133.xml"/><Relationship Id="rId4" Type="http://schemas.openxmlformats.org/officeDocument/2006/relationships/slide" Target="slide48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80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33.xml"/><Relationship Id="rId4" Type="http://schemas.openxmlformats.org/officeDocument/2006/relationships/slide" Target="slide48.xml"/></Relationships>
</file>

<file path=ppt/slides/_rels/slide1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7.png"/><Relationship Id="rId3" Type="http://schemas.openxmlformats.org/officeDocument/2006/relationships/image" Target="../media/image282.png"/><Relationship Id="rId7" Type="http://schemas.openxmlformats.org/officeDocument/2006/relationships/image" Target="../media/image286.png"/><Relationship Id="rId12" Type="http://schemas.openxmlformats.org/officeDocument/2006/relationships/slide" Target="slide135.xml"/><Relationship Id="rId2" Type="http://schemas.openxmlformats.org/officeDocument/2006/relationships/image" Target="../media/image2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5.png"/><Relationship Id="rId11" Type="http://schemas.openxmlformats.org/officeDocument/2006/relationships/slide" Target="slide48.xml"/><Relationship Id="rId5" Type="http://schemas.openxmlformats.org/officeDocument/2006/relationships/image" Target="../media/image284.png"/><Relationship Id="rId10" Type="http://schemas.openxmlformats.org/officeDocument/2006/relationships/image" Target="../media/image288.png"/><Relationship Id="rId4" Type="http://schemas.openxmlformats.org/officeDocument/2006/relationships/image" Target="../media/image283.png"/><Relationship Id="rId9" Type="http://schemas.openxmlformats.org/officeDocument/2006/relationships/image" Target="../media/image1.png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89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35.xml"/><Relationship Id="rId4" Type="http://schemas.openxmlformats.org/officeDocument/2006/relationships/slide" Target="slide48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1.png"/><Relationship Id="rId2" Type="http://schemas.openxmlformats.org/officeDocument/2006/relationships/image" Target="../media/image29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37.xml"/><Relationship Id="rId5" Type="http://schemas.openxmlformats.org/officeDocument/2006/relationships/slide" Target="slide48.xml"/><Relationship Id="rId4" Type="http://schemas.openxmlformats.org/officeDocument/2006/relationships/image" Target="../media/image1.png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92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37.xml"/><Relationship Id="rId4" Type="http://schemas.openxmlformats.org/officeDocument/2006/relationships/slide" Target="slide48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93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39.xml"/><Relationship Id="rId4" Type="http://schemas.openxmlformats.org/officeDocument/2006/relationships/slide" Target="slide4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slide" Target="slide1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slide" Target="slide48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4.png"/><Relationship Id="rId4" Type="http://schemas.openxmlformats.org/officeDocument/2006/relationships/slide" Target="slide139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95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41.xml"/><Relationship Id="rId4" Type="http://schemas.openxmlformats.org/officeDocument/2006/relationships/slide" Target="slide48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96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41.xml"/><Relationship Id="rId4" Type="http://schemas.openxmlformats.org/officeDocument/2006/relationships/slide" Target="slide48.xml"/></Relationships>
</file>

<file path=ppt/slides/_rels/slide143.xml.rels><?xml version="1.0" encoding="UTF-8" standalone="yes"?>
<Relationships xmlns="http://schemas.openxmlformats.org/package/2006/relationships"><Relationship Id="rId8" Type="http://schemas.openxmlformats.org/officeDocument/2006/relationships/slide" Target="slide143.xml"/><Relationship Id="rId3" Type="http://schemas.openxmlformats.org/officeDocument/2006/relationships/image" Target="../media/image298.png"/><Relationship Id="rId7" Type="http://schemas.openxmlformats.org/officeDocument/2006/relationships/slide" Target="slide48.xml"/><Relationship Id="rId2" Type="http://schemas.openxmlformats.org/officeDocument/2006/relationships/image" Target="../media/image29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300.png"/><Relationship Id="rId4" Type="http://schemas.openxmlformats.org/officeDocument/2006/relationships/image" Target="../media/image299.png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01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43.xml"/><Relationship Id="rId4" Type="http://schemas.openxmlformats.org/officeDocument/2006/relationships/slide" Target="slide48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3.png"/><Relationship Id="rId7" Type="http://schemas.openxmlformats.org/officeDocument/2006/relationships/image" Target="../media/image304.png"/><Relationship Id="rId2" Type="http://schemas.openxmlformats.org/officeDocument/2006/relationships/image" Target="../media/image30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45.xml"/><Relationship Id="rId5" Type="http://schemas.openxmlformats.org/officeDocument/2006/relationships/slide" Target="slide48.xml"/><Relationship Id="rId4" Type="http://schemas.openxmlformats.org/officeDocument/2006/relationships/image" Target="../media/image1.png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05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45.xml"/><Relationship Id="rId4" Type="http://schemas.openxmlformats.org/officeDocument/2006/relationships/slide" Target="slide48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7.png"/><Relationship Id="rId2" Type="http://schemas.openxmlformats.org/officeDocument/2006/relationships/image" Target="../media/image30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47.xml"/><Relationship Id="rId5" Type="http://schemas.openxmlformats.org/officeDocument/2006/relationships/slide" Target="slide48.xml"/><Relationship Id="rId4" Type="http://schemas.openxmlformats.org/officeDocument/2006/relationships/image" Target="../media/image1.png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08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47.xml"/><Relationship Id="rId4" Type="http://schemas.openxmlformats.org/officeDocument/2006/relationships/slide" Target="slide48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0.png"/><Relationship Id="rId2" Type="http://schemas.openxmlformats.org/officeDocument/2006/relationships/image" Target="../media/image30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49.xml"/><Relationship Id="rId5" Type="http://schemas.openxmlformats.org/officeDocument/2006/relationships/slide" Target="slide48.xml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.xml"/><Relationship Id="rId4" Type="http://schemas.openxmlformats.org/officeDocument/2006/relationships/slide" Target="slide14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11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49.xml"/><Relationship Id="rId4" Type="http://schemas.openxmlformats.org/officeDocument/2006/relationships/slide" Target="slide48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3.png"/><Relationship Id="rId7" Type="http://schemas.openxmlformats.org/officeDocument/2006/relationships/slide" Target="slide151.xml"/><Relationship Id="rId2" Type="http://schemas.openxmlformats.org/officeDocument/2006/relationships/image" Target="../media/image31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8.xml"/><Relationship Id="rId5" Type="http://schemas.openxmlformats.org/officeDocument/2006/relationships/image" Target="../media/image1.png"/><Relationship Id="rId4" Type="http://schemas.openxmlformats.org/officeDocument/2006/relationships/image" Target="../media/image314.png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15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51.xml"/><Relationship Id="rId4" Type="http://schemas.openxmlformats.org/officeDocument/2006/relationships/slide" Target="slide48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7.png"/><Relationship Id="rId7" Type="http://schemas.openxmlformats.org/officeDocument/2006/relationships/slide" Target="slide153.xml"/><Relationship Id="rId2" Type="http://schemas.openxmlformats.org/officeDocument/2006/relationships/image" Target="../media/image31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8.xml"/><Relationship Id="rId5" Type="http://schemas.openxmlformats.org/officeDocument/2006/relationships/image" Target="../media/image1.png"/><Relationship Id="rId4" Type="http://schemas.openxmlformats.org/officeDocument/2006/relationships/image" Target="../media/image318.png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19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53.xml"/><Relationship Id="rId4" Type="http://schemas.openxmlformats.org/officeDocument/2006/relationships/slide" Target="slide48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1.png"/><Relationship Id="rId7" Type="http://schemas.openxmlformats.org/officeDocument/2006/relationships/slide" Target="slide155.xml"/><Relationship Id="rId2" Type="http://schemas.openxmlformats.org/officeDocument/2006/relationships/image" Target="../media/image32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8.xml"/><Relationship Id="rId5" Type="http://schemas.openxmlformats.org/officeDocument/2006/relationships/image" Target="../media/image1.png"/><Relationship Id="rId4" Type="http://schemas.openxmlformats.org/officeDocument/2006/relationships/image" Target="../media/image322.png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23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55.xml"/><Relationship Id="rId4" Type="http://schemas.openxmlformats.org/officeDocument/2006/relationships/slide" Target="slide48.xml"/></Relationships>
</file>

<file path=ppt/slides/_rels/slide157.xml.rels><?xml version="1.0" encoding="UTF-8" standalone="yes"?>
<Relationships xmlns="http://schemas.openxmlformats.org/package/2006/relationships"><Relationship Id="rId8" Type="http://schemas.openxmlformats.org/officeDocument/2006/relationships/slide" Target="slide157.xml"/><Relationship Id="rId3" Type="http://schemas.openxmlformats.org/officeDocument/2006/relationships/image" Target="../media/image325.png"/><Relationship Id="rId7" Type="http://schemas.openxmlformats.org/officeDocument/2006/relationships/slide" Target="slide48.xml"/><Relationship Id="rId2" Type="http://schemas.openxmlformats.org/officeDocument/2006/relationships/image" Target="../media/image3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327.png"/><Relationship Id="rId4" Type="http://schemas.openxmlformats.org/officeDocument/2006/relationships/image" Target="../media/image326.png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28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57.xml"/><Relationship Id="rId4" Type="http://schemas.openxmlformats.org/officeDocument/2006/relationships/slide" Target="slide48.xml"/></Relationships>
</file>

<file path=ppt/slides/_rels/slide159.xml.rels><?xml version="1.0" encoding="UTF-8" standalone="yes"?>
<Relationships xmlns="http://schemas.openxmlformats.org/package/2006/relationships"><Relationship Id="rId8" Type="http://schemas.openxmlformats.org/officeDocument/2006/relationships/slide" Target="slide48.xml"/><Relationship Id="rId3" Type="http://schemas.openxmlformats.org/officeDocument/2006/relationships/image" Target="../media/image330.png"/><Relationship Id="rId7" Type="http://schemas.openxmlformats.org/officeDocument/2006/relationships/image" Target="../media/image333.png"/><Relationship Id="rId2" Type="http://schemas.openxmlformats.org/officeDocument/2006/relationships/image" Target="../media/image3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2.png"/><Relationship Id="rId5" Type="http://schemas.openxmlformats.org/officeDocument/2006/relationships/image" Target="../media/image331.png"/><Relationship Id="rId4" Type="http://schemas.openxmlformats.org/officeDocument/2006/relationships/image" Target="../media/image1.png"/><Relationship Id="rId9" Type="http://schemas.openxmlformats.org/officeDocument/2006/relationships/slide" Target="slide15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.xml"/><Relationship Id="rId5" Type="http://schemas.openxmlformats.org/officeDocument/2006/relationships/slide" Target="slide16.xml"/><Relationship Id="rId4" Type="http://schemas.openxmlformats.org/officeDocument/2006/relationships/image" Target="../media/image1.png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34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59.xml"/><Relationship Id="rId4" Type="http://schemas.openxmlformats.org/officeDocument/2006/relationships/slide" Target="slide48.xm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slide" Target="slide48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5.png"/><Relationship Id="rId4" Type="http://schemas.openxmlformats.org/officeDocument/2006/relationships/slide" Target="slide161.xml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36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61.xml"/><Relationship Id="rId4" Type="http://schemas.openxmlformats.org/officeDocument/2006/relationships/slide" Target="slide48.xm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8.png"/><Relationship Id="rId7" Type="http://schemas.openxmlformats.org/officeDocument/2006/relationships/image" Target="../media/image339.png"/><Relationship Id="rId2" Type="http://schemas.openxmlformats.org/officeDocument/2006/relationships/image" Target="../media/image33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63.xml"/><Relationship Id="rId5" Type="http://schemas.openxmlformats.org/officeDocument/2006/relationships/slide" Target="slide48.xml"/><Relationship Id="rId4" Type="http://schemas.openxmlformats.org/officeDocument/2006/relationships/image" Target="../media/image1.png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40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63.xml"/><Relationship Id="rId4" Type="http://schemas.openxmlformats.org/officeDocument/2006/relationships/slide" Target="slide48.xml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2.png"/><Relationship Id="rId2" Type="http://schemas.openxmlformats.org/officeDocument/2006/relationships/image" Target="../media/image34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65.xml"/><Relationship Id="rId5" Type="http://schemas.openxmlformats.org/officeDocument/2006/relationships/slide" Target="slide48.xml"/><Relationship Id="rId4" Type="http://schemas.openxmlformats.org/officeDocument/2006/relationships/image" Target="../media/image1.png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43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65.xml"/><Relationship Id="rId4" Type="http://schemas.openxmlformats.org/officeDocument/2006/relationships/slide" Target="slide48.xml"/></Relationships>
</file>

<file path=ppt/slides/_rels/slide1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7.png"/><Relationship Id="rId3" Type="http://schemas.openxmlformats.org/officeDocument/2006/relationships/image" Target="../media/image1.png"/><Relationship Id="rId7" Type="http://schemas.openxmlformats.org/officeDocument/2006/relationships/image" Target="../media/image346.png"/><Relationship Id="rId2" Type="http://schemas.openxmlformats.org/officeDocument/2006/relationships/image" Target="../media/image3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5.png"/><Relationship Id="rId5" Type="http://schemas.openxmlformats.org/officeDocument/2006/relationships/slide" Target="slide167.xml"/><Relationship Id="rId4" Type="http://schemas.openxmlformats.org/officeDocument/2006/relationships/slide" Target="slide48.xml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48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67.xml"/><Relationship Id="rId4" Type="http://schemas.openxmlformats.org/officeDocument/2006/relationships/slide" Target="slide48.xml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0.png"/><Relationship Id="rId7" Type="http://schemas.openxmlformats.org/officeDocument/2006/relationships/image" Target="../media/image351.png"/><Relationship Id="rId2" Type="http://schemas.openxmlformats.org/officeDocument/2006/relationships/image" Target="../media/image34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69.xml"/><Relationship Id="rId5" Type="http://schemas.openxmlformats.org/officeDocument/2006/relationships/slide" Target="slide48.xml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.xml"/><Relationship Id="rId4" Type="http://schemas.openxmlformats.org/officeDocument/2006/relationships/slide" Target="slide16.xml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52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69.xml"/><Relationship Id="rId4" Type="http://schemas.openxmlformats.org/officeDocument/2006/relationships/slide" Target="slide48.xml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53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71.xml"/><Relationship Id="rId4" Type="http://schemas.openxmlformats.org/officeDocument/2006/relationships/slide" Target="slide48.xml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54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71.xml"/><Relationship Id="rId4" Type="http://schemas.openxmlformats.org/officeDocument/2006/relationships/slide" Target="slide48.xml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6.png"/><Relationship Id="rId7" Type="http://schemas.openxmlformats.org/officeDocument/2006/relationships/slide" Target="slide173.xml"/><Relationship Id="rId2" Type="http://schemas.openxmlformats.org/officeDocument/2006/relationships/image" Target="../media/image35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8.xml"/><Relationship Id="rId5" Type="http://schemas.openxmlformats.org/officeDocument/2006/relationships/image" Target="../media/image1.png"/><Relationship Id="rId4" Type="http://schemas.openxmlformats.org/officeDocument/2006/relationships/image" Target="../media/image357.png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58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73.xml"/><Relationship Id="rId4" Type="http://schemas.openxmlformats.org/officeDocument/2006/relationships/slide" Target="slide48.xml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0.png"/><Relationship Id="rId7" Type="http://schemas.openxmlformats.org/officeDocument/2006/relationships/image" Target="../media/image1.png"/><Relationship Id="rId2" Type="http://schemas.openxmlformats.org/officeDocument/2006/relationships/image" Target="../media/image35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75.xml"/><Relationship Id="rId5" Type="http://schemas.openxmlformats.org/officeDocument/2006/relationships/slide" Target="slide48.xml"/><Relationship Id="rId4" Type="http://schemas.openxmlformats.org/officeDocument/2006/relationships/image" Target="../media/image361.png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62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75.xml"/><Relationship Id="rId4" Type="http://schemas.openxmlformats.org/officeDocument/2006/relationships/slide" Target="slide48.xml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4.png"/><Relationship Id="rId7" Type="http://schemas.openxmlformats.org/officeDocument/2006/relationships/image" Target="../media/image1.png"/><Relationship Id="rId2" Type="http://schemas.openxmlformats.org/officeDocument/2006/relationships/image" Target="../media/image36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77.xml"/><Relationship Id="rId5" Type="http://schemas.openxmlformats.org/officeDocument/2006/relationships/slide" Target="slide48.xml"/><Relationship Id="rId4" Type="http://schemas.openxmlformats.org/officeDocument/2006/relationships/image" Target="../media/image365.png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66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77.xml"/><Relationship Id="rId4" Type="http://schemas.openxmlformats.org/officeDocument/2006/relationships/slide" Target="slide48.xml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8.png"/><Relationship Id="rId7" Type="http://schemas.openxmlformats.org/officeDocument/2006/relationships/image" Target="../media/image369.png"/><Relationship Id="rId2" Type="http://schemas.openxmlformats.org/officeDocument/2006/relationships/image" Target="../media/image3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slide" Target="slide179.xml"/><Relationship Id="rId4" Type="http://schemas.openxmlformats.org/officeDocument/2006/relationships/slide" Target="slide4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slide" Target="slide1.xml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70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79.xml"/><Relationship Id="rId4" Type="http://schemas.openxmlformats.org/officeDocument/2006/relationships/slide" Target="slide48.xml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slide" Target="slide48.xml"/><Relationship Id="rId2" Type="http://schemas.openxmlformats.org/officeDocument/2006/relationships/image" Target="../media/image37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slide" Target="slide181.xml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72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81.xml"/><Relationship Id="rId4" Type="http://schemas.openxmlformats.org/officeDocument/2006/relationships/slide" Target="slide48.xml"/></Relationships>
</file>

<file path=ppt/slides/_rels/slide1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6.png"/><Relationship Id="rId3" Type="http://schemas.openxmlformats.org/officeDocument/2006/relationships/image" Target="../media/image374.png"/><Relationship Id="rId7" Type="http://schemas.openxmlformats.org/officeDocument/2006/relationships/image" Target="../media/image1.png"/><Relationship Id="rId2" Type="http://schemas.openxmlformats.org/officeDocument/2006/relationships/image" Target="../media/image37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83.xml"/><Relationship Id="rId5" Type="http://schemas.openxmlformats.org/officeDocument/2006/relationships/slide" Target="slide48.xml"/><Relationship Id="rId4" Type="http://schemas.openxmlformats.org/officeDocument/2006/relationships/image" Target="../media/image375.png"/></Relationships>
</file>

<file path=ppt/slides/_rels/slide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77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83.xml"/><Relationship Id="rId4" Type="http://schemas.openxmlformats.org/officeDocument/2006/relationships/slide" Target="slide48.xml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slide" Target="slide48.xml"/><Relationship Id="rId2" Type="http://schemas.openxmlformats.org/officeDocument/2006/relationships/image" Target="../media/image37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slide" Target="slide185.xml"/></Relationships>
</file>

<file path=ppt/slides/_rels/slide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79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85.xml"/><Relationship Id="rId4" Type="http://schemas.openxmlformats.org/officeDocument/2006/relationships/slide" Target="slide48.xml"/></Relationships>
</file>

<file path=ppt/slides/_rels/slide187.xml.rels><?xml version="1.0" encoding="UTF-8" standalone="yes"?>
<Relationships xmlns="http://schemas.openxmlformats.org/package/2006/relationships"><Relationship Id="rId8" Type="http://schemas.openxmlformats.org/officeDocument/2006/relationships/slide" Target="slide48.xml"/><Relationship Id="rId3" Type="http://schemas.openxmlformats.org/officeDocument/2006/relationships/image" Target="../media/image381.png"/><Relationship Id="rId7" Type="http://schemas.openxmlformats.org/officeDocument/2006/relationships/image" Target="../media/image1.png"/><Relationship Id="rId2" Type="http://schemas.openxmlformats.org/officeDocument/2006/relationships/image" Target="../media/image3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4.png"/><Relationship Id="rId5" Type="http://schemas.openxmlformats.org/officeDocument/2006/relationships/image" Target="../media/image383.png"/><Relationship Id="rId4" Type="http://schemas.openxmlformats.org/officeDocument/2006/relationships/image" Target="../media/image382.png"/><Relationship Id="rId9" Type="http://schemas.openxmlformats.org/officeDocument/2006/relationships/slide" Target="slide187.xml"/></Relationships>
</file>

<file path=ppt/slides/_rels/slide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85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87.xml"/><Relationship Id="rId4" Type="http://schemas.openxmlformats.org/officeDocument/2006/relationships/slide" Target="slide48.xml"/></Relationships>
</file>

<file path=ppt/slides/_rels/slide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7.png"/><Relationship Id="rId7" Type="http://schemas.openxmlformats.org/officeDocument/2006/relationships/image" Target="../media/image388.png"/><Relationship Id="rId2" Type="http://schemas.openxmlformats.org/officeDocument/2006/relationships/image" Target="../media/image38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89.xml"/><Relationship Id="rId5" Type="http://schemas.openxmlformats.org/officeDocument/2006/relationships/slide" Target="slide48.xml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.xml"/><Relationship Id="rId4" Type="http://schemas.openxmlformats.org/officeDocument/2006/relationships/slide" Target="slide18.xml"/></Relationships>
</file>

<file path=ppt/slides/_rels/slide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89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89.xml"/><Relationship Id="rId4" Type="http://schemas.openxmlformats.org/officeDocument/2006/relationships/slide" Target="slide48.xml"/></Relationships>
</file>

<file path=ppt/slides/_rels/slide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1.png"/><Relationship Id="rId7" Type="http://schemas.openxmlformats.org/officeDocument/2006/relationships/slide" Target="slide191.xml"/><Relationship Id="rId2" Type="http://schemas.openxmlformats.org/officeDocument/2006/relationships/image" Target="../media/image39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8.xml"/><Relationship Id="rId5" Type="http://schemas.openxmlformats.org/officeDocument/2006/relationships/image" Target="../media/image1.png"/><Relationship Id="rId4" Type="http://schemas.openxmlformats.org/officeDocument/2006/relationships/image" Target="../media/image392.png"/></Relationships>
</file>

<file path=ppt/slides/_rels/slide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93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91.xml"/><Relationship Id="rId4" Type="http://schemas.openxmlformats.org/officeDocument/2006/relationships/slide" Target="slide4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slide" Target="slide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.xml"/><Relationship Id="rId4" Type="http://schemas.openxmlformats.org/officeDocument/2006/relationships/slide" Target="slide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.xml"/><Relationship Id="rId5" Type="http://schemas.openxmlformats.org/officeDocument/2006/relationships/slide" Target="slide22.xml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.xml"/><Relationship Id="rId4" Type="http://schemas.openxmlformats.org/officeDocument/2006/relationships/slide" Target="slide2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slide" Target="slide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.xml"/><Relationship Id="rId4" Type="http://schemas.openxmlformats.org/officeDocument/2006/relationships/slide" Target="slide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slide" Target="slide1.xm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6.xml"/><Relationship Id="rId5" Type="http://schemas.openxmlformats.org/officeDocument/2006/relationships/image" Target="../media/image1.png"/><Relationship Id="rId4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.xml"/><Relationship Id="rId4" Type="http://schemas.openxmlformats.org/officeDocument/2006/relationships/slide" Target="slide2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slide" Target="slide1.xm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8.xml"/><Relationship Id="rId5" Type="http://schemas.openxmlformats.org/officeDocument/2006/relationships/image" Target="../media/image1.png"/><Relationship Id="rId4" Type="http://schemas.openxmlformats.org/officeDocument/2006/relationships/image" Target="../media/image3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.xml"/><Relationship Id="rId4" Type="http://schemas.openxmlformats.org/officeDocument/2006/relationships/slide" Target="slide2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.xml"/><Relationship Id="rId4" Type="http://schemas.openxmlformats.org/officeDocument/2006/relationships/slide" Target="slide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1.png"/><Relationship Id="rId7" Type="http://schemas.openxmlformats.org/officeDocument/2006/relationships/image" Target="../media/image4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slide" Target="slide1.xml"/><Relationship Id="rId4" Type="http://schemas.openxmlformats.org/officeDocument/2006/relationships/slide" Target="slide3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.xml"/><Relationship Id="rId5" Type="http://schemas.openxmlformats.org/officeDocument/2006/relationships/slide" Target="slide30.xml"/><Relationship Id="rId4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.xml"/><Relationship Id="rId5" Type="http://schemas.openxmlformats.org/officeDocument/2006/relationships/slide" Target="slide32.xml"/><Relationship Id="rId4" Type="http://schemas.openxmlformats.org/officeDocument/2006/relationships/image" Target="../media/image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.xml"/><Relationship Id="rId4" Type="http://schemas.openxmlformats.org/officeDocument/2006/relationships/slide" Target="slide3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.xml"/><Relationship Id="rId5" Type="http://schemas.openxmlformats.org/officeDocument/2006/relationships/slide" Target="slide34.xml"/><Relationship Id="rId4" Type="http://schemas.openxmlformats.org/officeDocument/2006/relationships/image" Target="../media/image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.xml"/><Relationship Id="rId4" Type="http://schemas.openxmlformats.org/officeDocument/2006/relationships/slide" Target="slide3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.xml"/><Relationship Id="rId5" Type="http://schemas.openxmlformats.org/officeDocument/2006/relationships/slide" Target="slide36.xml"/><Relationship Id="rId4" Type="http://schemas.openxmlformats.org/officeDocument/2006/relationships/image" Target="../media/image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.xml"/><Relationship Id="rId4" Type="http://schemas.openxmlformats.org/officeDocument/2006/relationships/slide" Target="slide3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.xml"/><Relationship Id="rId5" Type="http://schemas.openxmlformats.org/officeDocument/2006/relationships/slide" Target="slide38.xml"/><Relationship Id="rId4" Type="http://schemas.openxmlformats.org/officeDocument/2006/relationships/image" Target="../media/image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.xml"/><Relationship Id="rId4" Type="http://schemas.openxmlformats.org/officeDocument/2006/relationships/slide" Target="slide3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slide" Target="slide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.xml"/><Relationship Id="rId5" Type="http://schemas.openxmlformats.org/officeDocument/2006/relationships/slide" Target="slide40.xml"/><Relationship Id="rId4" Type="http://schemas.openxmlformats.org/officeDocument/2006/relationships/image" Target="../media/image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.xml"/><Relationship Id="rId4" Type="http://schemas.openxmlformats.org/officeDocument/2006/relationships/slide" Target="slide40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.xml"/><Relationship Id="rId5" Type="http://schemas.openxmlformats.org/officeDocument/2006/relationships/slide" Target="slide42.xml"/><Relationship Id="rId4" Type="http://schemas.openxmlformats.org/officeDocument/2006/relationships/image" Target="../media/image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.xml"/><Relationship Id="rId4" Type="http://schemas.openxmlformats.org/officeDocument/2006/relationships/slide" Target="slide4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.xml"/><Relationship Id="rId5" Type="http://schemas.openxmlformats.org/officeDocument/2006/relationships/slide" Target="slide44.xml"/><Relationship Id="rId4" Type="http://schemas.openxmlformats.org/officeDocument/2006/relationships/image" Target="../media/image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.xml"/><Relationship Id="rId4" Type="http://schemas.openxmlformats.org/officeDocument/2006/relationships/slide" Target="slide4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67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.xml"/><Relationship Id="rId5" Type="http://schemas.openxmlformats.org/officeDocument/2006/relationships/slide" Target="slide46.xml"/><Relationship Id="rId4" Type="http://schemas.openxmlformats.org/officeDocument/2006/relationships/image" Target="../media/image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.xml"/><Relationship Id="rId4" Type="http://schemas.openxmlformats.org/officeDocument/2006/relationships/slide" Target="slide46.xml"/></Relationships>
</file>

<file path=ppt/slides/_rels/slide48.xml.rels><?xml version="1.0" encoding="UTF-8" standalone="yes"?>
<Relationships xmlns="http://schemas.openxmlformats.org/package/2006/relationships"><Relationship Id="rId13" Type="http://schemas.openxmlformats.org/officeDocument/2006/relationships/slide" Target="slide67.xml"/><Relationship Id="rId18" Type="http://schemas.openxmlformats.org/officeDocument/2006/relationships/slide" Target="slide77.xml"/><Relationship Id="rId26" Type="http://schemas.openxmlformats.org/officeDocument/2006/relationships/slide" Target="slide93.xml"/><Relationship Id="rId39" Type="http://schemas.openxmlformats.org/officeDocument/2006/relationships/slide" Target="slide119.xml"/><Relationship Id="rId21" Type="http://schemas.openxmlformats.org/officeDocument/2006/relationships/slide" Target="slide83.xml"/><Relationship Id="rId34" Type="http://schemas.openxmlformats.org/officeDocument/2006/relationships/slide" Target="slide109.xml"/><Relationship Id="rId42" Type="http://schemas.openxmlformats.org/officeDocument/2006/relationships/slide" Target="slide125.xml"/><Relationship Id="rId47" Type="http://schemas.openxmlformats.org/officeDocument/2006/relationships/slide" Target="slide135.xml"/><Relationship Id="rId50" Type="http://schemas.openxmlformats.org/officeDocument/2006/relationships/slide" Target="slide141.xml"/><Relationship Id="rId55" Type="http://schemas.openxmlformats.org/officeDocument/2006/relationships/slide" Target="slide151.xml"/><Relationship Id="rId63" Type="http://schemas.openxmlformats.org/officeDocument/2006/relationships/slide" Target="slide167.xml"/><Relationship Id="rId68" Type="http://schemas.openxmlformats.org/officeDocument/2006/relationships/slide" Target="slide177.xml"/><Relationship Id="rId7" Type="http://schemas.openxmlformats.org/officeDocument/2006/relationships/slide" Target="slide55.xml"/><Relationship Id="rId71" Type="http://schemas.openxmlformats.org/officeDocument/2006/relationships/slide" Target="slide183.xml"/><Relationship Id="rId2" Type="http://schemas.openxmlformats.org/officeDocument/2006/relationships/slide" Target="slide1.xml"/><Relationship Id="rId16" Type="http://schemas.openxmlformats.org/officeDocument/2006/relationships/slide" Target="slide73.xml"/><Relationship Id="rId29" Type="http://schemas.openxmlformats.org/officeDocument/2006/relationships/slide" Target="slide99.xml"/><Relationship Id="rId11" Type="http://schemas.openxmlformats.org/officeDocument/2006/relationships/slide" Target="slide63.xml"/><Relationship Id="rId24" Type="http://schemas.openxmlformats.org/officeDocument/2006/relationships/slide" Target="slide89.xml"/><Relationship Id="rId32" Type="http://schemas.openxmlformats.org/officeDocument/2006/relationships/slide" Target="slide105.xml"/><Relationship Id="rId37" Type="http://schemas.openxmlformats.org/officeDocument/2006/relationships/slide" Target="slide115.xml"/><Relationship Id="rId40" Type="http://schemas.openxmlformats.org/officeDocument/2006/relationships/slide" Target="slide121.xml"/><Relationship Id="rId45" Type="http://schemas.openxmlformats.org/officeDocument/2006/relationships/slide" Target="slide131.xml"/><Relationship Id="rId53" Type="http://schemas.openxmlformats.org/officeDocument/2006/relationships/slide" Target="slide147.xml"/><Relationship Id="rId58" Type="http://schemas.openxmlformats.org/officeDocument/2006/relationships/slide" Target="slide157.xml"/><Relationship Id="rId66" Type="http://schemas.openxmlformats.org/officeDocument/2006/relationships/slide" Target="slide173.xml"/><Relationship Id="rId74" Type="http://schemas.openxmlformats.org/officeDocument/2006/relationships/slide" Target="slide189.xml"/><Relationship Id="rId5" Type="http://schemas.openxmlformats.org/officeDocument/2006/relationships/slide" Target="slide51.xml"/><Relationship Id="rId15" Type="http://schemas.openxmlformats.org/officeDocument/2006/relationships/slide" Target="slide71.xml"/><Relationship Id="rId23" Type="http://schemas.openxmlformats.org/officeDocument/2006/relationships/slide" Target="slide87.xml"/><Relationship Id="rId28" Type="http://schemas.openxmlformats.org/officeDocument/2006/relationships/slide" Target="slide97.xml"/><Relationship Id="rId36" Type="http://schemas.openxmlformats.org/officeDocument/2006/relationships/slide" Target="slide113.xml"/><Relationship Id="rId49" Type="http://schemas.openxmlformats.org/officeDocument/2006/relationships/slide" Target="slide139.xml"/><Relationship Id="rId57" Type="http://schemas.openxmlformats.org/officeDocument/2006/relationships/slide" Target="slide155.xml"/><Relationship Id="rId61" Type="http://schemas.openxmlformats.org/officeDocument/2006/relationships/slide" Target="slide163.xml"/><Relationship Id="rId10" Type="http://schemas.openxmlformats.org/officeDocument/2006/relationships/slide" Target="slide61.xml"/><Relationship Id="rId19" Type="http://schemas.openxmlformats.org/officeDocument/2006/relationships/slide" Target="slide79.xml"/><Relationship Id="rId31" Type="http://schemas.openxmlformats.org/officeDocument/2006/relationships/slide" Target="slide103.xml"/><Relationship Id="rId44" Type="http://schemas.openxmlformats.org/officeDocument/2006/relationships/slide" Target="slide129.xml"/><Relationship Id="rId52" Type="http://schemas.openxmlformats.org/officeDocument/2006/relationships/slide" Target="slide145.xml"/><Relationship Id="rId60" Type="http://schemas.openxmlformats.org/officeDocument/2006/relationships/slide" Target="slide161.xml"/><Relationship Id="rId65" Type="http://schemas.openxmlformats.org/officeDocument/2006/relationships/slide" Target="slide171.xml"/><Relationship Id="rId73" Type="http://schemas.openxmlformats.org/officeDocument/2006/relationships/slide" Target="slide187.xml"/><Relationship Id="rId4" Type="http://schemas.openxmlformats.org/officeDocument/2006/relationships/slide" Target="slide48.xml"/><Relationship Id="rId9" Type="http://schemas.openxmlformats.org/officeDocument/2006/relationships/slide" Target="slide59.xml"/><Relationship Id="rId14" Type="http://schemas.openxmlformats.org/officeDocument/2006/relationships/slide" Target="slide69.xml"/><Relationship Id="rId22" Type="http://schemas.openxmlformats.org/officeDocument/2006/relationships/slide" Target="slide85.xml"/><Relationship Id="rId27" Type="http://schemas.openxmlformats.org/officeDocument/2006/relationships/slide" Target="slide95.xml"/><Relationship Id="rId30" Type="http://schemas.openxmlformats.org/officeDocument/2006/relationships/slide" Target="slide101.xml"/><Relationship Id="rId35" Type="http://schemas.openxmlformats.org/officeDocument/2006/relationships/slide" Target="slide111.xml"/><Relationship Id="rId43" Type="http://schemas.openxmlformats.org/officeDocument/2006/relationships/slide" Target="slide127.xml"/><Relationship Id="rId48" Type="http://schemas.openxmlformats.org/officeDocument/2006/relationships/slide" Target="slide137.xml"/><Relationship Id="rId56" Type="http://schemas.openxmlformats.org/officeDocument/2006/relationships/slide" Target="slide153.xml"/><Relationship Id="rId64" Type="http://schemas.openxmlformats.org/officeDocument/2006/relationships/slide" Target="slide169.xml"/><Relationship Id="rId69" Type="http://schemas.openxmlformats.org/officeDocument/2006/relationships/slide" Target="slide179.xml"/><Relationship Id="rId8" Type="http://schemas.openxmlformats.org/officeDocument/2006/relationships/slide" Target="slide57.xml"/><Relationship Id="rId51" Type="http://schemas.openxmlformats.org/officeDocument/2006/relationships/slide" Target="slide143.xml"/><Relationship Id="rId72" Type="http://schemas.openxmlformats.org/officeDocument/2006/relationships/slide" Target="slide185.xml"/><Relationship Id="rId3" Type="http://schemas.openxmlformats.org/officeDocument/2006/relationships/slide" Target="slide49.xml"/><Relationship Id="rId12" Type="http://schemas.openxmlformats.org/officeDocument/2006/relationships/slide" Target="slide65.xml"/><Relationship Id="rId17" Type="http://schemas.openxmlformats.org/officeDocument/2006/relationships/slide" Target="slide75.xml"/><Relationship Id="rId25" Type="http://schemas.openxmlformats.org/officeDocument/2006/relationships/slide" Target="slide91.xml"/><Relationship Id="rId33" Type="http://schemas.openxmlformats.org/officeDocument/2006/relationships/slide" Target="slide107.xml"/><Relationship Id="rId38" Type="http://schemas.openxmlformats.org/officeDocument/2006/relationships/slide" Target="slide117.xml"/><Relationship Id="rId46" Type="http://schemas.openxmlformats.org/officeDocument/2006/relationships/slide" Target="slide133.xml"/><Relationship Id="rId59" Type="http://schemas.openxmlformats.org/officeDocument/2006/relationships/slide" Target="slide159.xml"/><Relationship Id="rId67" Type="http://schemas.openxmlformats.org/officeDocument/2006/relationships/slide" Target="slide175.xml"/><Relationship Id="rId20" Type="http://schemas.openxmlformats.org/officeDocument/2006/relationships/slide" Target="slide81.xml"/><Relationship Id="rId41" Type="http://schemas.openxmlformats.org/officeDocument/2006/relationships/slide" Target="slide123.xml"/><Relationship Id="rId54" Type="http://schemas.openxmlformats.org/officeDocument/2006/relationships/slide" Target="slide149.xml"/><Relationship Id="rId62" Type="http://schemas.openxmlformats.org/officeDocument/2006/relationships/slide" Target="slide165.xml"/><Relationship Id="rId70" Type="http://schemas.openxmlformats.org/officeDocument/2006/relationships/slide" Target="slide181.xml"/><Relationship Id="rId75" Type="http://schemas.openxmlformats.org/officeDocument/2006/relationships/slide" Target="slide19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5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slide" Target="slide48.xml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9.xml"/><Relationship Id="rId5" Type="http://schemas.openxmlformats.org/officeDocument/2006/relationships/image" Target="../media/image71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.xml"/><Relationship Id="rId4" Type="http://schemas.openxmlformats.org/officeDocument/2006/relationships/slide" Target="slide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5" Type="http://schemas.openxmlformats.org/officeDocument/2006/relationships/slide" Target="slide48.xml"/><Relationship Id="rId4" Type="http://schemas.openxmlformats.org/officeDocument/2006/relationships/slide" Target="slide4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8.xml"/><Relationship Id="rId5" Type="http://schemas.openxmlformats.org/officeDocument/2006/relationships/slide" Target="slide51.xml"/><Relationship Id="rId4" Type="http://schemas.openxmlformats.org/officeDocument/2006/relationships/image" Target="../media/image7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5" Type="http://schemas.openxmlformats.org/officeDocument/2006/relationships/slide" Target="slide48.xml"/><Relationship Id="rId4" Type="http://schemas.openxmlformats.org/officeDocument/2006/relationships/slide" Target="slide5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8.xml"/><Relationship Id="rId5" Type="http://schemas.openxmlformats.org/officeDocument/2006/relationships/slide" Target="slide53.xml"/><Relationship Id="rId4" Type="http://schemas.openxmlformats.org/officeDocument/2006/relationships/image" Target="../media/image77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" Target="slide53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slide" Target="slide48.xml"/><Relationship Id="rId4" Type="http://schemas.openxmlformats.org/officeDocument/2006/relationships/image" Target="../media/image78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8.xml"/><Relationship Id="rId5" Type="http://schemas.openxmlformats.org/officeDocument/2006/relationships/slide" Target="slide55.xml"/><Relationship Id="rId4" Type="http://schemas.openxmlformats.org/officeDocument/2006/relationships/image" Target="../media/image80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5" Type="http://schemas.openxmlformats.org/officeDocument/2006/relationships/slide" Target="slide48.xml"/><Relationship Id="rId4" Type="http://schemas.openxmlformats.org/officeDocument/2006/relationships/slide" Target="slide55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8.xml"/><Relationship Id="rId5" Type="http://schemas.openxmlformats.org/officeDocument/2006/relationships/slide" Target="slide57.xml"/><Relationship Id="rId4" Type="http://schemas.openxmlformats.org/officeDocument/2006/relationships/image" Target="../media/image83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5" Type="http://schemas.openxmlformats.org/officeDocument/2006/relationships/slide" Target="slide48.xml"/><Relationship Id="rId4" Type="http://schemas.openxmlformats.org/officeDocument/2006/relationships/slide" Target="slide57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85.png"/><Relationship Id="rId7" Type="http://schemas.openxmlformats.org/officeDocument/2006/relationships/slide" Target="slide48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59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Relationship Id="rId9" Type="http://schemas.openxmlformats.org/officeDocument/2006/relationships/image" Target="../media/image8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slide" Target="slide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5" Type="http://schemas.openxmlformats.org/officeDocument/2006/relationships/slide" Target="slide48.xml"/><Relationship Id="rId4" Type="http://schemas.openxmlformats.org/officeDocument/2006/relationships/slide" Target="slide59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91.png"/><Relationship Id="rId7" Type="http://schemas.openxmlformats.org/officeDocument/2006/relationships/image" Target="../media/image94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11" Type="http://schemas.openxmlformats.org/officeDocument/2006/relationships/slide" Target="slide48.xml"/><Relationship Id="rId5" Type="http://schemas.openxmlformats.org/officeDocument/2006/relationships/image" Target="../media/image1.png"/><Relationship Id="rId10" Type="http://schemas.openxmlformats.org/officeDocument/2006/relationships/slide" Target="slide61.xml"/><Relationship Id="rId4" Type="http://schemas.openxmlformats.org/officeDocument/2006/relationships/image" Target="../media/image92.png"/><Relationship Id="rId9" Type="http://schemas.openxmlformats.org/officeDocument/2006/relationships/image" Target="../media/image96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5" Type="http://schemas.openxmlformats.org/officeDocument/2006/relationships/slide" Target="slide48.xml"/><Relationship Id="rId4" Type="http://schemas.openxmlformats.org/officeDocument/2006/relationships/slide" Target="slide61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1.png"/><Relationship Id="rId7" Type="http://schemas.openxmlformats.org/officeDocument/2006/relationships/image" Target="../media/image100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png"/><Relationship Id="rId5" Type="http://schemas.openxmlformats.org/officeDocument/2006/relationships/slide" Target="slide63.xml"/><Relationship Id="rId4" Type="http://schemas.openxmlformats.org/officeDocument/2006/relationships/slide" Target="slide48.xml"/><Relationship Id="rId9" Type="http://schemas.openxmlformats.org/officeDocument/2006/relationships/image" Target="../media/image102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5" Type="http://schemas.openxmlformats.org/officeDocument/2006/relationships/slide" Target="slide63.xml"/><Relationship Id="rId4" Type="http://schemas.openxmlformats.org/officeDocument/2006/relationships/slide" Target="slide48.xm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image" Target="../media/image105.png"/><Relationship Id="rId7" Type="http://schemas.openxmlformats.org/officeDocument/2006/relationships/slide" Target="slide65.xml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8.xml"/><Relationship Id="rId5" Type="http://schemas.openxmlformats.org/officeDocument/2006/relationships/image" Target="../media/image1.png"/><Relationship Id="rId4" Type="http://schemas.openxmlformats.org/officeDocument/2006/relationships/image" Target="../media/image106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5" Type="http://schemas.openxmlformats.org/officeDocument/2006/relationships/slide" Target="slide65.xml"/><Relationship Id="rId4" Type="http://schemas.openxmlformats.org/officeDocument/2006/relationships/slide" Target="slide48.xml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3" Type="http://schemas.openxmlformats.org/officeDocument/2006/relationships/image" Target="../media/image1.png"/><Relationship Id="rId7" Type="http://schemas.openxmlformats.org/officeDocument/2006/relationships/image" Target="../media/image111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png"/><Relationship Id="rId5" Type="http://schemas.openxmlformats.org/officeDocument/2006/relationships/slide" Target="slide67.xml"/><Relationship Id="rId4" Type="http://schemas.openxmlformats.org/officeDocument/2006/relationships/slide" Target="slide48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5" Type="http://schemas.openxmlformats.org/officeDocument/2006/relationships/slide" Target="slide67.xml"/><Relationship Id="rId4" Type="http://schemas.openxmlformats.org/officeDocument/2006/relationships/slide" Target="slide48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Relationship Id="rId5" Type="http://schemas.openxmlformats.org/officeDocument/2006/relationships/slide" Target="slide69.xml"/><Relationship Id="rId4" Type="http://schemas.openxmlformats.org/officeDocument/2006/relationships/slide" Target="slide4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.xml"/><Relationship Id="rId4" Type="http://schemas.openxmlformats.org/officeDocument/2006/relationships/slide" Target="slide6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Relationship Id="rId5" Type="http://schemas.openxmlformats.org/officeDocument/2006/relationships/slide" Target="slide69.xml"/><Relationship Id="rId4" Type="http://schemas.openxmlformats.org/officeDocument/2006/relationships/slide" Target="slide48.xml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3" Type="http://schemas.openxmlformats.org/officeDocument/2006/relationships/image" Target="../media/image117.png"/><Relationship Id="rId7" Type="http://schemas.openxmlformats.org/officeDocument/2006/relationships/image" Target="../media/image118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71.xml"/><Relationship Id="rId11" Type="http://schemas.openxmlformats.org/officeDocument/2006/relationships/image" Target="../media/image122.png"/><Relationship Id="rId5" Type="http://schemas.openxmlformats.org/officeDocument/2006/relationships/slide" Target="slide48.xml"/><Relationship Id="rId10" Type="http://schemas.openxmlformats.org/officeDocument/2006/relationships/image" Target="../media/image121.png"/><Relationship Id="rId4" Type="http://schemas.openxmlformats.org/officeDocument/2006/relationships/image" Target="../media/image1.png"/><Relationship Id="rId9" Type="http://schemas.openxmlformats.org/officeDocument/2006/relationships/image" Target="../media/image120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Relationship Id="rId5" Type="http://schemas.openxmlformats.org/officeDocument/2006/relationships/slide" Target="slide71.xml"/><Relationship Id="rId4" Type="http://schemas.openxmlformats.org/officeDocument/2006/relationships/slide" Target="slide48.xml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3" Type="http://schemas.openxmlformats.org/officeDocument/2006/relationships/image" Target="../media/image1.png"/><Relationship Id="rId7" Type="http://schemas.openxmlformats.org/officeDocument/2006/relationships/image" Target="../media/image126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5.png"/><Relationship Id="rId11" Type="http://schemas.openxmlformats.org/officeDocument/2006/relationships/image" Target="../media/image130.png"/><Relationship Id="rId5" Type="http://schemas.openxmlformats.org/officeDocument/2006/relationships/slide" Target="slide73.xml"/><Relationship Id="rId10" Type="http://schemas.openxmlformats.org/officeDocument/2006/relationships/image" Target="../media/image129.png"/><Relationship Id="rId4" Type="http://schemas.openxmlformats.org/officeDocument/2006/relationships/slide" Target="slide48.xml"/><Relationship Id="rId9" Type="http://schemas.openxmlformats.org/officeDocument/2006/relationships/image" Target="../media/image128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Relationship Id="rId5" Type="http://schemas.openxmlformats.org/officeDocument/2006/relationships/slide" Target="slide73.xml"/><Relationship Id="rId4" Type="http://schemas.openxmlformats.org/officeDocument/2006/relationships/slide" Target="slide48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75.xml"/><Relationship Id="rId5" Type="http://schemas.openxmlformats.org/officeDocument/2006/relationships/slide" Target="slide48.xml"/><Relationship Id="rId4" Type="http://schemas.openxmlformats.org/officeDocument/2006/relationships/image" Target="../media/image1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Relationship Id="rId5" Type="http://schemas.openxmlformats.org/officeDocument/2006/relationships/slide" Target="slide75.xml"/><Relationship Id="rId4" Type="http://schemas.openxmlformats.org/officeDocument/2006/relationships/slide" Target="slide48.xml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png"/><Relationship Id="rId3" Type="http://schemas.openxmlformats.org/officeDocument/2006/relationships/image" Target="../media/image136.png"/><Relationship Id="rId7" Type="http://schemas.openxmlformats.org/officeDocument/2006/relationships/image" Target="../media/image139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11" Type="http://schemas.openxmlformats.org/officeDocument/2006/relationships/slide" Target="slide77.xml"/><Relationship Id="rId5" Type="http://schemas.openxmlformats.org/officeDocument/2006/relationships/image" Target="../media/image138.png"/><Relationship Id="rId10" Type="http://schemas.openxmlformats.org/officeDocument/2006/relationships/slide" Target="slide48.xml"/><Relationship Id="rId4" Type="http://schemas.openxmlformats.org/officeDocument/2006/relationships/image" Target="../media/image137.png"/><Relationship Id="rId9" Type="http://schemas.openxmlformats.org/officeDocument/2006/relationships/image" Target="../media/image141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Relationship Id="rId5" Type="http://schemas.openxmlformats.org/officeDocument/2006/relationships/slide" Target="slide77.xml"/><Relationship Id="rId4" Type="http://schemas.openxmlformats.org/officeDocument/2006/relationships/slide" Target="slide48.xml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png"/><Relationship Id="rId3" Type="http://schemas.openxmlformats.org/officeDocument/2006/relationships/image" Target="../media/image144.png"/><Relationship Id="rId7" Type="http://schemas.openxmlformats.org/officeDocument/2006/relationships/image" Target="../media/image145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79.xml"/><Relationship Id="rId5" Type="http://schemas.openxmlformats.org/officeDocument/2006/relationships/slide" Target="slide48.xml"/><Relationship Id="rId4" Type="http://schemas.openxmlformats.org/officeDocument/2006/relationships/image" Target="../media/image1.png"/><Relationship Id="rId9" Type="http://schemas.openxmlformats.org/officeDocument/2006/relationships/image" Target="../media/image14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slide" Target="slide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.xml"/><Relationship Id="rId5" Type="http://schemas.openxmlformats.org/officeDocument/2006/relationships/slide" Target="slide79.xml"/><Relationship Id="rId4" Type="http://schemas.openxmlformats.org/officeDocument/2006/relationships/slide" Target="slide48.xml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png"/><Relationship Id="rId3" Type="http://schemas.openxmlformats.org/officeDocument/2006/relationships/slide" Target="slide48.xml"/><Relationship Id="rId7" Type="http://schemas.openxmlformats.org/officeDocument/2006/relationships/image" Target="../media/image15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0.png"/><Relationship Id="rId5" Type="http://schemas.openxmlformats.org/officeDocument/2006/relationships/image" Target="../media/image149.png"/><Relationship Id="rId4" Type="http://schemas.openxmlformats.org/officeDocument/2006/relationships/slide" Target="slide81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2.xml"/><Relationship Id="rId5" Type="http://schemas.openxmlformats.org/officeDocument/2006/relationships/slide" Target="slide81.xml"/><Relationship Id="rId4" Type="http://schemas.openxmlformats.org/officeDocument/2006/relationships/slide" Target="slide48.xml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7.png"/><Relationship Id="rId3" Type="http://schemas.openxmlformats.org/officeDocument/2006/relationships/image" Target="../media/image155.png"/><Relationship Id="rId7" Type="http://schemas.openxmlformats.org/officeDocument/2006/relationships/image" Target="../media/image156.pn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83.xml"/><Relationship Id="rId5" Type="http://schemas.openxmlformats.org/officeDocument/2006/relationships/slide" Target="slide48.xml"/><Relationship Id="rId4" Type="http://schemas.openxmlformats.org/officeDocument/2006/relationships/image" Target="../media/image1.png"/><Relationship Id="rId9" Type="http://schemas.openxmlformats.org/officeDocument/2006/relationships/image" Target="../media/image158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2.xml"/><Relationship Id="rId5" Type="http://schemas.openxmlformats.org/officeDocument/2006/relationships/slide" Target="slide83.xml"/><Relationship Id="rId4" Type="http://schemas.openxmlformats.org/officeDocument/2006/relationships/slide" Target="slide48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slide" Target="slide48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1.png"/><Relationship Id="rId5" Type="http://schemas.openxmlformats.org/officeDocument/2006/relationships/image" Target="../media/image160.png"/><Relationship Id="rId4" Type="http://schemas.openxmlformats.org/officeDocument/2006/relationships/slide" Target="slide85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2.xml"/><Relationship Id="rId5" Type="http://schemas.openxmlformats.org/officeDocument/2006/relationships/slide" Target="slide85.xml"/><Relationship Id="rId4" Type="http://schemas.openxmlformats.org/officeDocument/2006/relationships/slide" Target="slide48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7" Type="http://schemas.openxmlformats.org/officeDocument/2006/relationships/slide" Target="slide87.xml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8.xml"/><Relationship Id="rId5" Type="http://schemas.openxmlformats.org/officeDocument/2006/relationships/image" Target="../media/image1.png"/><Relationship Id="rId4" Type="http://schemas.openxmlformats.org/officeDocument/2006/relationships/image" Target="../media/image165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2.xml"/><Relationship Id="rId5" Type="http://schemas.openxmlformats.org/officeDocument/2006/relationships/slide" Target="slide87.xml"/><Relationship Id="rId4" Type="http://schemas.openxmlformats.org/officeDocument/2006/relationships/slide" Target="slide48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8.png"/><Relationship Id="rId5" Type="http://schemas.openxmlformats.org/officeDocument/2006/relationships/slide" Target="slide89.xml"/><Relationship Id="rId4" Type="http://schemas.openxmlformats.org/officeDocument/2006/relationships/slide" Target="slide4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.xml"/><Relationship Id="rId4" Type="http://schemas.openxmlformats.org/officeDocument/2006/relationships/slide" Target="slide8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2.xml"/><Relationship Id="rId5" Type="http://schemas.openxmlformats.org/officeDocument/2006/relationships/slide" Target="slide89.xml"/><Relationship Id="rId4" Type="http://schemas.openxmlformats.org/officeDocument/2006/relationships/slide" Target="slide48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7" Type="http://schemas.openxmlformats.org/officeDocument/2006/relationships/slide" Target="slide91.xml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8.xml"/><Relationship Id="rId5" Type="http://schemas.openxmlformats.org/officeDocument/2006/relationships/image" Target="../media/image1.png"/><Relationship Id="rId4" Type="http://schemas.openxmlformats.org/officeDocument/2006/relationships/image" Target="../media/image172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91.xml"/><Relationship Id="rId5" Type="http://schemas.openxmlformats.org/officeDocument/2006/relationships/slide" Target="slide48.xml"/><Relationship Id="rId4" Type="http://schemas.openxmlformats.org/officeDocument/2006/relationships/image" Target="../media/image4.png"/></Relationships>
</file>

<file path=ppt/slides/_rels/slide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1.png"/><Relationship Id="rId13" Type="http://schemas.openxmlformats.org/officeDocument/2006/relationships/slide" Target="slide93.xml"/><Relationship Id="rId3" Type="http://schemas.openxmlformats.org/officeDocument/2006/relationships/image" Target="../media/image176.png"/><Relationship Id="rId7" Type="http://schemas.openxmlformats.org/officeDocument/2006/relationships/image" Target="../media/image180.png"/><Relationship Id="rId12" Type="http://schemas.openxmlformats.org/officeDocument/2006/relationships/slide" Target="slide48.xml"/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9.png"/><Relationship Id="rId11" Type="http://schemas.openxmlformats.org/officeDocument/2006/relationships/image" Target="../media/image183.png"/><Relationship Id="rId5" Type="http://schemas.openxmlformats.org/officeDocument/2006/relationships/image" Target="../media/image178.png"/><Relationship Id="rId10" Type="http://schemas.openxmlformats.org/officeDocument/2006/relationships/image" Target="../media/image1.png"/><Relationship Id="rId4" Type="http://schemas.openxmlformats.org/officeDocument/2006/relationships/image" Target="../media/image177.png"/><Relationship Id="rId9" Type="http://schemas.openxmlformats.org/officeDocument/2006/relationships/image" Target="../media/image182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2.xml"/><Relationship Id="rId5" Type="http://schemas.openxmlformats.org/officeDocument/2006/relationships/slide" Target="slide93.xml"/><Relationship Id="rId4" Type="http://schemas.openxmlformats.org/officeDocument/2006/relationships/slide" Target="slide48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7" Type="http://schemas.openxmlformats.org/officeDocument/2006/relationships/slide" Target="slide95.xml"/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8.xml"/><Relationship Id="rId5" Type="http://schemas.openxmlformats.org/officeDocument/2006/relationships/image" Target="../media/image1.png"/><Relationship Id="rId4" Type="http://schemas.openxmlformats.org/officeDocument/2006/relationships/image" Target="../media/image187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png"/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95.xml"/><Relationship Id="rId5" Type="http://schemas.openxmlformats.org/officeDocument/2006/relationships/slide" Target="slide48.xml"/><Relationship Id="rId4" Type="http://schemas.openxmlformats.org/officeDocument/2006/relationships/image" Target="../media/image4.png"/></Relationships>
</file>

<file path=ppt/slides/_rels/slide9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3.png"/><Relationship Id="rId3" Type="http://schemas.openxmlformats.org/officeDocument/2006/relationships/image" Target="../media/image191.png"/><Relationship Id="rId7" Type="http://schemas.openxmlformats.org/officeDocument/2006/relationships/slide" Target="slide97.xml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8.xml"/><Relationship Id="rId5" Type="http://schemas.openxmlformats.org/officeDocument/2006/relationships/image" Target="../media/image1.png"/><Relationship Id="rId10" Type="http://schemas.openxmlformats.org/officeDocument/2006/relationships/image" Target="../media/image195.png"/><Relationship Id="rId4" Type="http://schemas.openxmlformats.org/officeDocument/2006/relationships/image" Target="../media/image192.png"/><Relationship Id="rId9" Type="http://schemas.openxmlformats.org/officeDocument/2006/relationships/image" Target="../media/image194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96.png"/><Relationship Id="rId1" Type="http://schemas.openxmlformats.org/officeDocument/2006/relationships/slideLayout" Target="../slideLayouts/slideLayout2.xml"/><Relationship Id="rId5" Type="http://schemas.openxmlformats.org/officeDocument/2006/relationships/slide" Target="slide97.xml"/><Relationship Id="rId4" Type="http://schemas.openxmlformats.org/officeDocument/2006/relationships/slide" Target="slide48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png"/><Relationship Id="rId7" Type="http://schemas.openxmlformats.org/officeDocument/2006/relationships/image" Target="../media/image199.png"/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99.xml"/><Relationship Id="rId5" Type="http://schemas.openxmlformats.org/officeDocument/2006/relationships/slide" Target="slide48.xm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>
            <a:hlinkClick r:id="rId2" action="ppaction://hlinksldjump"/>
          </p:cNvPr>
          <p:cNvSpPr/>
          <p:nvPr/>
        </p:nvSpPr>
        <p:spPr>
          <a:xfrm>
            <a:off x="7939350" y="33400"/>
            <a:ext cx="1152000" cy="5040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Old Spec Q’s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-27384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GB" sz="4800" dirty="0" smtClean="0">
                <a:latin typeface="Comic Sans MS" panose="030F0702030302020204" pitchFamily="66" charset="0"/>
              </a:rPr>
              <a:t>Linear Graphs &amp; Gradients</a:t>
            </a:r>
            <a:endParaRPr lang="en-GB" sz="4800" dirty="0">
              <a:latin typeface="Comic Sans MS" panose="030F0702030302020204" pitchFamily="66" charset="0"/>
            </a:endParaRPr>
          </a:p>
        </p:txBody>
      </p:sp>
      <p:sp>
        <p:nvSpPr>
          <p:cNvPr id="9" name="Rectangle 8">
            <a:hlinkClick r:id="rId3" action="ppaction://hlinksldjump"/>
          </p:cNvPr>
          <p:cNvSpPr/>
          <p:nvPr/>
        </p:nvSpPr>
        <p:spPr>
          <a:xfrm>
            <a:off x="4608112" y="3753088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May 2018 </a:t>
            </a:r>
          </a:p>
          <a:p>
            <a:pPr algn="ctr"/>
            <a:r>
              <a:rPr lang="en-GB" sz="1200" b="1" dirty="0">
                <a:latin typeface="Comic Sans MS" panose="030F0702030302020204" pitchFamily="66" charset="0"/>
              </a:rPr>
              <a:t>1</a:t>
            </a:r>
            <a:r>
              <a:rPr lang="en-GB" sz="1200" b="1" dirty="0" smtClean="0">
                <a:latin typeface="Comic Sans MS" panose="030F0702030302020204" pitchFamily="66" charset="0"/>
              </a:rPr>
              <a:t>H Q12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hlinkClick r:id="rId4" action="ppaction://hlinksldjump"/>
          </p:cNvPr>
          <p:cNvSpPr/>
          <p:nvPr/>
        </p:nvSpPr>
        <p:spPr>
          <a:xfrm>
            <a:off x="1547664" y="35483"/>
            <a:ext cx="252028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Linear Graphs &amp; Gradients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6580" y="6381328"/>
            <a:ext cx="1311172" cy="36004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latin typeface="Comic Sans MS" panose="030F0702030302020204" pitchFamily="66" charset="0"/>
              </a:rPr>
              <a:t>functions</a:t>
            </a:r>
            <a:endParaRPr lang="en-GB" sz="2000" b="1" dirty="0">
              <a:latin typeface="Comic Sans MS" panose="030F0702030302020204" pitchFamily="66" charset="0"/>
            </a:endParaRPr>
          </a:p>
        </p:txBody>
      </p:sp>
      <p:sp>
        <p:nvSpPr>
          <p:cNvPr id="12" name="Rectangle 11">
            <a:hlinkClick r:id="rId5" action="ppaction://hlinksldjump"/>
          </p:cNvPr>
          <p:cNvSpPr/>
          <p:nvPr/>
        </p:nvSpPr>
        <p:spPr>
          <a:xfrm>
            <a:off x="4608112" y="4293096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May 2018 </a:t>
            </a:r>
          </a:p>
          <a:p>
            <a:pPr algn="ctr"/>
            <a:r>
              <a:rPr lang="en-GB" sz="1200" b="1" dirty="0">
                <a:latin typeface="Comic Sans MS" panose="030F0702030302020204" pitchFamily="66" charset="0"/>
              </a:rPr>
              <a:t>1</a:t>
            </a:r>
            <a:r>
              <a:rPr lang="en-GB" sz="1200" b="1" dirty="0" smtClean="0">
                <a:latin typeface="Comic Sans MS" panose="030F0702030302020204" pitchFamily="66" charset="0"/>
              </a:rPr>
              <a:t>H Q20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13" name="Rectangle 12">
            <a:hlinkClick r:id="rId6" action="ppaction://hlinksldjump"/>
          </p:cNvPr>
          <p:cNvSpPr/>
          <p:nvPr/>
        </p:nvSpPr>
        <p:spPr>
          <a:xfrm>
            <a:off x="3563888" y="1052736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NTSQ</a:t>
            </a:r>
          </a:p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Q1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6580" y="5978751"/>
            <a:ext cx="7251724" cy="36004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latin typeface="Comic Sans MS" panose="030F0702030302020204" pitchFamily="66" charset="0"/>
              </a:rPr>
              <a:t>note. all NTSQ questions involve perpendicular gradients</a:t>
            </a:r>
            <a:endParaRPr lang="en-GB" sz="2000" b="1" dirty="0">
              <a:latin typeface="Comic Sans MS" panose="030F0702030302020204" pitchFamily="66" charset="0"/>
            </a:endParaRPr>
          </a:p>
        </p:txBody>
      </p:sp>
      <p:sp>
        <p:nvSpPr>
          <p:cNvPr id="16" name="Rectangle 15">
            <a:hlinkClick r:id="rId7" action="ppaction://hlinksldjump"/>
          </p:cNvPr>
          <p:cNvSpPr/>
          <p:nvPr/>
        </p:nvSpPr>
        <p:spPr>
          <a:xfrm>
            <a:off x="3563888" y="1592848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NTSQ</a:t>
            </a:r>
          </a:p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Q2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>
            <a:hlinkClick r:id="rId8" action="ppaction://hlinksldjump"/>
          </p:cNvPr>
          <p:cNvSpPr/>
          <p:nvPr/>
        </p:nvSpPr>
        <p:spPr>
          <a:xfrm>
            <a:off x="3563888" y="2132856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NTSQ</a:t>
            </a:r>
          </a:p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Q3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23" name="Rectangle 22">
            <a:hlinkClick r:id="rId9" action="ppaction://hlinksldjump"/>
          </p:cNvPr>
          <p:cNvSpPr/>
          <p:nvPr/>
        </p:nvSpPr>
        <p:spPr>
          <a:xfrm>
            <a:off x="3563888" y="2672968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NTSQ</a:t>
            </a:r>
          </a:p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Q4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25" name="Rectangle 24">
            <a:hlinkClick r:id="rId10" action="ppaction://hlinksldjump"/>
          </p:cNvPr>
          <p:cNvSpPr/>
          <p:nvPr/>
        </p:nvSpPr>
        <p:spPr>
          <a:xfrm>
            <a:off x="3563888" y="3212976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NTSQ</a:t>
            </a:r>
          </a:p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Q6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26" name="Rectangle 25">
            <a:hlinkClick r:id="rId11" action="ppaction://hlinksldjump"/>
          </p:cNvPr>
          <p:cNvSpPr/>
          <p:nvPr/>
        </p:nvSpPr>
        <p:spPr>
          <a:xfrm>
            <a:off x="3563888" y="3752984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NTSQ</a:t>
            </a:r>
          </a:p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Q7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27" name="Rectangle 26">
            <a:hlinkClick r:id="rId12" action="ppaction://hlinksldjump"/>
          </p:cNvPr>
          <p:cNvSpPr/>
          <p:nvPr/>
        </p:nvSpPr>
        <p:spPr>
          <a:xfrm>
            <a:off x="3563888" y="4293096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NTSQ</a:t>
            </a:r>
          </a:p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Q8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28" name="Rectangle 27">
            <a:hlinkClick r:id="rId13" action="ppaction://hlinksldjump"/>
          </p:cNvPr>
          <p:cNvSpPr/>
          <p:nvPr/>
        </p:nvSpPr>
        <p:spPr>
          <a:xfrm>
            <a:off x="3563888" y="4833104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NTSQ</a:t>
            </a:r>
          </a:p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Q9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29" name="Rectangle 28">
            <a:hlinkClick r:id="rId14" action="ppaction://hlinksldjump"/>
          </p:cNvPr>
          <p:cNvSpPr/>
          <p:nvPr/>
        </p:nvSpPr>
        <p:spPr>
          <a:xfrm>
            <a:off x="3563888" y="5373216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NTSQ</a:t>
            </a:r>
          </a:p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Q10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30" name="Rectangle 29">
            <a:hlinkClick r:id="rId15" action="ppaction://hlinksldjump"/>
          </p:cNvPr>
          <p:cNvSpPr/>
          <p:nvPr/>
        </p:nvSpPr>
        <p:spPr>
          <a:xfrm>
            <a:off x="4608112" y="1052736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NTSQ</a:t>
            </a:r>
          </a:p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Q11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31" name="Rectangle 30">
            <a:hlinkClick r:id="rId16" action="ppaction://hlinksldjump"/>
          </p:cNvPr>
          <p:cNvSpPr/>
          <p:nvPr/>
        </p:nvSpPr>
        <p:spPr>
          <a:xfrm>
            <a:off x="4608112" y="1592744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NTSQ</a:t>
            </a:r>
          </a:p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Q12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32" name="Rectangle 31">
            <a:hlinkClick r:id="rId17" action="ppaction://hlinksldjump"/>
          </p:cNvPr>
          <p:cNvSpPr/>
          <p:nvPr/>
        </p:nvSpPr>
        <p:spPr>
          <a:xfrm>
            <a:off x="4608112" y="2132856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NTSQ</a:t>
            </a:r>
          </a:p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Q13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33" name="Rectangle 32">
            <a:hlinkClick r:id="rId18" action="ppaction://hlinksldjump"/>
          </p:cNvPr>
          <p:cNvSpPr/>
          <p:nvPr/>
        </p:nvSpPr>
        <p:spPr>
          <a:xfrm>
            <a:off x="4608112" y="2672864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SAM</a:t>
            </a:r>
          </a:p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1H Q13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34" name="Rectangle 33">
            <a:hlinkClick r:id="rId19" action="ppaction://hlinksldjump"/>
          </p:cNvPr>
          <p:cNvSpPr/>
          <p:nvPr/>
        </p:nvSpPr>
        <p:spPr>
          <a:xfrm>
            <a:off x="4608112" y="3212976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SAM</a:t>
            </a:r>
          </a:p>
          <a:p>
            <a:pPr algn="ctr"/>
            <a:r>
              <a:rPr lang="en-GB" sz="1200" b="1" dirty="0">
                <a:latin typeface="Comic Sans MS" panose="030F0702030302020204" pitchFamily="66" charset="0"/>
              </a:rPr>
              <a:t>2</a:t>
            </a:r>
            <a:r>
              <a:rPr lang="en-GB" sz="1200" b="1" dirty="0" smtClean="0">
                <a:latin typeface="Comic Sans MS" panose="030F0702030302020204" pitchFamily="66" charset="0"/>
              </a:rPr>
              <a:t>H Q14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36" name="Rectangle 35">
            <a:hlinkClick r:id="rId20" action="ppaction://hlinksldjump"/>
          </p:cNvPr>
          <p:cNvSpPr/>
          <p:nvPr/>
        </p:nvSpPr>
        <p:spPr>
          <a:xfrm>
            <a:off x="4608112" y="4833208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June 2018 </a:t>
            </a:r>
          </a:p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2HR Q13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37" name="Rectangle 36">
            <a:hlinkClick r:id="rId21" action="ppaction://hlinksldjump"/>
          </p:cNvPr>
          <p:cNvSpPr/>
          <p:nvPr/>
        </p:nvSpPr>
        <p:spPr>
          <a:xfrm>
            <a:off x="4608112" y="5373216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Jan 2019 </a:t>
            </a:r>
          </a:p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2H Q10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38" name="Rectangle 37">
            <a:hlinkClick r:id="rId22" action="ppaction://hlinksldjump"/>
          </p:cNvPr>
          <p:cNvSpPr/>
          <p:nvPr/>
        </p:nvSpPr>
        <p:spPr>
          <a:xfrm>
            <a:off x="5652120" y="1052736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Jan 2019 </a:t>
            </a:r>
          </a:p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2H Q21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39" name="Rectangle 38">
            <a:hlinkClick r:id="rId23" action="ppaction://hlinksldjump"/>
          </p:cNvPr>
          <p:cNvSpPr/>
          <p:nvPr/>
        </p:nvSpPr>
        <p:spPr>
          <a:xfrm>
            <a:off x="5652120" y="1592744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Jan 2019 </a:t>
            </a:r>
          </a:p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2HR Q11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40" name="Rectangle 39">
            <a:hlinkClick r:id="rId24" action="ppaction://hlinksldjump"/>
          </p:cNvPr>
          <p:cNvSpPr/>
          <p:nvPr/>
        </p:nvSpPr>
        <p:spPr>
          <a:xfrm>
            <a:off x="5652120" y="2132856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Jan 2019 </a:t>
            </a:r>
          </a:p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2HR Q21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42" name="Rectangle 41">
            <a:hlinkClick r:id="rId25" action="ppaction://hlinksldjump"/>
          </p:cNvPr>
          <p:cNvSpPr/>
          <p:nvPr/>
        </p:nvSpPr>
        <p:spPr>
          <a:xfrm>
            <a:off x="5652120" y="2672864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May 2019 </a:t>
            </a:r>
          </a:p>
          <a:p>
            <a:pPr algn="ctr"/>
            <a:r>
              <a:rPr lang="en-GB" sz="1200" b="1" dirty="0">
                <a:latin typeface="Comic Sans MS" panose="030F0702030302020204" pitchFamily="66" charset="0"/>
              </a:rPr>
              <a:t>1</a:t>
            </a:r>
            <a:r>
              <a:rPr lang="en-GB" sz="1200" b="1" dirty="0" smtClean="0">
                <a:latin typeface="Comic Sans MS" panose="030F0702030302020204" pitchFamily="66" charset="0"/>
              </a:rPr>
              <a:t>H Q23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43" name="Rectangle 42">
            <a:hlinkClick r:id="rId26" action="ppaction://hlinksldjump"/>
          </p:cNvPr>
          <p:cNvSpPr/>
          <p:nvPr/>
        </p:nvSpPr>
        <p:spPr>
          <a:xfrm>
            <a:off x="5652120" y="3212976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June 2019 </a:t>
            </a:r>
          </a:p>
          <a:p>
            <a:pPr algn="ctr"/>
            <a:r>
              <a:rPr lang="en-GB" sz="1200" b="1" dirty="0">
                <a:latin typeface="Comic Sans MS" panose="030F0702030302020204" pitchFamily="66" charset="0"/>
              </a:rPr>
              <a:t>2</a:t>
            </a:r>
            <a:r>
              <a:rPr lang="en-GB" sz="1200" b="1" dirty="0" smtClean="0">
                <a:latin typeface="Comic Sans MS" panose="030F0702030302020204" pitchFamily="66" charset="0"/>
              </a:rPr>
              <a:t>H Q10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1842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3" name="Rectangle 12">
            <a:hlinkClick r:id="rId3" action="ppaction://hlinksldjump"/>
          </p:cNvPr>
          <p:cNvSpPr/>
          <p:nvPr/>
        </p:nvSpPr>
        <p:spPr>
          <a:xfrm>
            <a:off x="4644008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NTSQ Q6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6" name="Straight Arrow Connector 15"/>
          <p:cNvCxnSpPr>
            <a:stCxn id="20" idx="3"/>
            <a:endCxn id="13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hlinkClick r:id="rId4" action="ppaction://hlinksldjump"/>
          </p:cNvPr>
          <p:cNvSpPr/>
          <p:nvPr/>
        </p:nvSpPr>
        <p:spPr>
          <a:xfrm>
            <a:off x="1547664" y="35483"/>
            <a:ext cx="252028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Linear Graphs &amp; Gradients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5656" y="5301208"/>
            <a:ext cx="6912768" cy="139504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5656" y="488674"/>
            <a:ext cx="6912768" cy="4812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327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4221088"/>
            <a:ext cx="7488832" cy="254813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84" y="332656"/>
            <a:ext cx="7488832" cy="3902782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827583" y="495589"/>
            <a:ext cx="7488833" cy="526867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827583" y="332655"/>
            <a:ext cx="7488833" cy="16293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827585" y="5749918"/>
            <a:ext cx="7488832" cy="10193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hlinkClick r:id="rId4" action="ppaction://hlinksldjump"/>
          </p:cNvPr>
          <p:cNvSpPr/>
          <p:nvPr/>
        </p:nvSpPr>
        <p:spPr>
          <a:xfrm>
            <a:off x="1547664" y="35483"/>
            <a:ext cx="252028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Linear Graphs &amp; Gradients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>
            <a:hlinkClick r:id="rId5" action="ppaction://hlinksldjump"/>
          </p:cNvPr>
          <p:cNvSpPr/>
          <p:nvPr/>
        </p:nvSpPr>
        <p:spPr>
          <a:xfrm>
            <a:off x="4644008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2013 </a:t>
            </a:r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Q15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18" idx="3"/>
            <a:endCxn id="22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40502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31" grpId="0" animBg="1"/>
      <p:bldP spid="28" grpId="0" animBg="1"/>
      <p:bldP spid="20" grpId="0" animBg="1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4479362"/>
            <a:ext cx="8064896" cy="23340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3" y="4653136"/>
            <a:ext cx="8064894" cy="13182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552" y="332656"/>
            <a:ext cx="8064896" cy="4470876"/>
          </a:xfrm>
          <a:prstGeom prst="rect">
            <a:avLst/>
          </a:prstGeom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21" name="Rectangle 20">
            <a:hlinkClick r:id="rId6" action="ppaction://hlinksldjump"/>
          </p:cNvPr>
          <p:cNvSpPr/>
          <p:nvPr/>
        </p:nvSpPr>
        <p:spPr>
          <a:xfrm>
            <a:off x="1547664" y="35483"/>
            <a:ext cx="252028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Linear Graphs &amp; Gradients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3" name="Rectangle 22">
            <a:hlinkClick r:id="rId7" action="ppaction://hlinksldjump"/>
          </p:cNvPr>
          <p:cNvSpPr/>
          <p:nvPr/>
        </p:nvSpPr>
        <p:spPr>
          <a:xfrm>
            <a:off x="4644008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2013 4H Q7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4" name="Straight Arrow Connector 23"/>
          <p:cNvCxnSpPr>
            <a:stCxn id="21" idx="3"/>
            <a:endCxn id="23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5359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988840"/>
            <a:ext cx="8496944" cy="840162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323528" y="2132856"/>
            <a:ext cx="8496943" cy="6961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323528" y="1988839"/>
            <a:ext cx="8496943" cy="1440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5" name="Rectangle 14">
            <a:hlinkClick r:id="rId4" action="ppaction://hlinksldjump"/>
          </p:cNvPr>
          <p:cNvSpPr/>
          <p:nvPr/>
        </p:nvSpPr>
        <p:spPr>
          <a:xfrm>
            <a:off x="1547664" y="35483"/>
            <a:ext cx="252028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Linear Graphs &amp; Gradients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hlinkClick r:id="rId5" action="ppaction://hlinksldjump"/>
          </p:cNvPr>
          <p:cNvSpPr/>
          <p:nvPr/>
        </p:nvSpPr>
        <p:spPr>
          <a:xfrm>
            <a:off x="4644008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2013 4H Q7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4" name="Straight Arrow Connector 23"/>
          <p:cNvCxnSpPr>
            <a:stCxn id="15" idx="3"/>
            <a:endCxn id="19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3099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31" grpId="0" animBg="1"/>
      <p:bldP spid="28" grpId="0" animBg="1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0078" y="5395816"/>
            <a:ext cx="5883844" cy="141756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0078" y="4941168"/>
            <a:ext cx="5883844" cy="112388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0078" y="4293096"/>
            <a:ext cx="5883844" cy="750550"/>
          </a:xfrm>
          <a:prstGeom prst="rect">
            <a:avLst/>
          </a:prstGeom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21" name="Rectangle 20">
            <a:hlinkClick r:id="rId6" action="ppaction://hlinksldjump"/>
          </p:cNvPr>
          <p:cNvSpPr/>
          <p:nvPr/>
        </p:nvSpPr>
        <p:spPr>
          <a:xfrm>
            <a:off x="1547664" y="35483"/>
            <a:ext cx="252028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Linear Graphs &amp; Gradients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3" name="Rectangle 22">
            <a:hlinkClick r:id="rId7" action="ppaction://hlinksldjump"/>
          </p:cNvPr>
          <p:cNvSpPr/>
          <p:nvPr/>
        </p:nvSpPr>
        <p:spPr>
          <a:xfrm>
            <a:off x="464400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2013 3HR Q13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4" name="Straight Arrow Connector 23"/>
          <p:cNvCxnSpPr>
            <a:stCxn id="21" idx="3"/>
            <a:endCxn id="23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30077" y="402444"/>
            <a:ext cx="5883846" cy="21824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30077" y="613394"/>
            <a:ext cx="5883846" cy="353568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30077" y="4149080"/>
            <a:ext cx="5883846" cy="24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046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1340768"/>
            <a:ext cx="8496942" cy="2175832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323528" y="1844824"/>
            <a:ext cx="8496943" cy="3015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323528" y="1340767"/>
            <a:ext cx="8496943" cy="5040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>
            <a:hlinkClick r:id="rId4" action="ppaction://hlinksldjump"/>
          </p:cNvPr>
          <p:cNvSpPr/>
          <p:nvPr/>
        </p:nvSpPr>
        <p:spPr>
          <a:xfrm>
            <a:off x="1547664" y="35483"/>
            <a:ext cx="252028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Linear Graphs &amp; Gradients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hlinkClick r:id="rId5" action="ppaction://hlinksldjump"/>
          </p:cNvPr>
          <p:cNvSpPr/>
          <p:nvPr/>
        </p:nvSpPr>
        <p:spPr>
          <a:xfrm>
            <a:off x="464400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2013 3HR Q13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0" name="Straight Arrow Connector 19"/>
          <p:cNvCxnSpPr>
            <a:stCxn id="13" idx="3"/>
            <a:endCxn id="18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323528" y="2146412"/>
            <a:ext cx="8496943" cy="13701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1723688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31" grpId="0" animBg="1"/>
      <p:bldP spid="28" grpId="0" animBg="1"/>
      <p:bldP spid="21" grpId="0" animBg="1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680" y="4797152"/>
            <a:ext cx="5760640" cy="189739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1680" y="354326"/>
            <a:ext cx="5760640" cy="194354"/>
          </a:xfrm>
          <a:prstGeom prst="rect">
            <a:avLst/>
          </a:prstGeom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21" name="Rectangle 20">
            <a:hlinkClick r:id="rId5" action="ppaction://hlinksldjump"/>
          </p:cNvPr>
          <p:cNvSpPr/>
          <p:nvPr/>
        </p:nvSpPr>
        <p:spPr>
          <a:xfrm>
            <a:off x="1547664" y="35483"/>
            <a:ext cx="252028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Linear Graphs &amp; Gradients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3" name="Rectangle 22">
            <a:hlinkClick r:id="rId6" action="ppaction://hlinksldjump"/>
          </p:cNvPr>
          <p:cNvSpPr/>
          <p:nvPr/>
        </p:nvSpPr>
        <p:spPr>
          <a:xfrm>
            <a:off x="464400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2013 4HR Q4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4" name="Straight Arrow Connector 23"/>
          <p:cNvCxnSpPr>
            <a:stCxn id="21" idx="3"/>
            <a:endCxn id="23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91680" y="548680"/>
            <a:ext cx="5760640" cy="382715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91680" y="4365104"/>
            <a:ext cx="5760640" cy="492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844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2132856"/>
            <a:ext cx="8496942" cy="1077926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323527" y="2314440"/>
            <a:ext cx="8496943" cy="8963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323528" y="2132855"/>
            <a:ext cx="8496943" cy="1815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5" name="Rectangle 14">
            <a:hlinkClick r:id="rId4" action="ppaction://hlinksldjump"/>
          </p:cNvPr>
          <p:cNvSpPr/>
          <p:nvPr/>
        </p:nvSpPr>
        <p:spPr>
          <a:xfrm>
            <a:off x="1547664" y="35483"/>
            <a:ext cx="252028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Linear Graphs &amp; Gradients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hlinkClick r:id="rId5" action="ppaction://hlinksldjump"/>
          </p:cNvPr>
          <p:cNvSpPr/>
          <p:nvPr/>
        </p:nvSpPr>
        <p:spPr>
          <a:xfrm>
            <a:off x="464400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2013 4HR Q4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15" idx="3"/>
            <a:endCxn id="19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6934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31" grpId="0" animBg="1"/>
      <p:bldP spid="28" grpId="0" animBg="1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5976" y="3102467"/>
            <a:ext cx="4752528" cy="9746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5273040"/>
            <a:ext cx="4752528" cy="3767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4" y="1788306"/>
            <a:ext cx="4752528" cy="295593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504" y="332656"/>
            <a:ext cx="4752528" cy="32621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504" y="664298"/>
            <a:ext cx="4752528" cy="1127610"/>
          </a:xfrm>
          <a:prstGeom prst="rect">
            <a:avLst/>
          </a:prstGeom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505" y="4732528"/>
            <a:ext cx="4752526" cy="63887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55976" y="1584082"/>
            <a:ext cx="4752528" cy="548774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3730972" y="4754210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Reveal graph (b)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27984" y="2135470"/>
            <a:ext cx="4680520" cy="1005498"/>
          </a:xfrm>
          <a:prstGeom prst="rect">
            <a:avLst/>
          </a:prstGeom>
        </p:spPr>
      </p:pic>
      <p:sp>
        <p:nvSpPr>
          <p:cNvPr id="21" name="Freeform 20"/>
          <p:cNvSpPr/>
          <p:nvPr/>
        </p:nvSpPr>
        <p:spPr>
          <a:xfrm>
            <a:off x="1143000" y="2293620"/>
            <a:ext cx="2202180" cy="1914696"/>
          </a:xfrm>
          <a:custGeom>
            <a:avLst/>
            <a:gdLst>
              <a:gd name="connsiteX0" fmla="*/ 0 w 2202180"/>
              <a:gd name="connsiteY0" fmla="*/ 0 h 1914696"/>
              <a:gd name="connsiteX1" fmla="*/ 68580 w 2202180"/>
              <a:gd name="connsiteY1" fmla="*/ 1097280 h 1914696"/>
              <a:gd name="connsiteX2" fmla="*/ 243840 w 2202180"/>
              <a:gd name="connsiteY2" fmla="*/ 1744980 h 1914696"/>
              <a:gd name="connsiteX3" fmla="*/ 518160 w 2202180"/>
              <a:gd name="connsiteY3" fmla="*/ 1912620 h 1914696"/>
              <a:gd name="connsiteX4" fmla="*/ 792480 w 2202180"/>
              <a:gd name="connsiteY4" fmla="*/ 1828800 h 1914696"/>
              <a:gd name="connsiteX5" fmla="*/ 1074420 w 2202180"/>
              <a:gd name="connsiteY5" fmla="*/ 1684020 h 1914696"/>
              <a:gd name="connsiteX6" fmla="*/ 1638300 w 2202180"/>
              <a:gd name="connsiteY6" fmla="*/ 1158240 h 1914696"/>
              <a:gd name="connsiteX7" fmla="*/ 2202180 w 2202180"/>
              <a:gd name="connsiteY7" fmla="*/ 403860 h 1914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02180" h="1914696">
                <a:moveTo>
                  <a:pt x="0" y="0"/>
                </a:moveTo>
                <a:cubicBezTo>
                  <a:pt x="13970" y="403225"/>
                  <a:pt x="27940" y="806450"/>
                  <a:pt x="68580" y="1097280"/>
                </a:cubicBezTo>
                <a:cubicBezTo>
                  <a:pt x="109220" y="1388110"/>
                  <a:pt x="168910" y="1609090"/>
                  <a:pt x="243840" y="1744980"/>
                </a:cubicBezTo>
                <a:cubicBezTo>
                  <a:pt x="318770" y="1880870"/>
                  <a:pt x="426720" y="1898650"/>
                  <a:pt x="518160" y="1912620"/>
                </a:cubicBezTo>
                <a:cubicBezTo>
                  <a:pt x="609600" y="1926590"/>
                  <a:pt x="699770" y="1866900"/>
                  <a:pt x="792480" y="1828800"/>
                </a:cubicBezTo>
                <a:cubicBezTo>
                  <a:pt x="885190" y="1790700"/>
                  <a:pt x="933450" y="1795780"/>
                  <a:pt x="1074420" y="1684020"/>
                </a:cubicBezTo>
                <a:cubicBezTo>
                  <a:pt x="1215390" y="1572260"/>
                  <a:pt x="1450340" y="1371600"/>
                  <a:pt x="1638300" y="1158240"/>
                </a:cubicBezTo>
                <a:cubicBezTo>
                  <a:pt x="1826260" y="944880"/>
                  <a:pt x="2014220" y="674370"/>
                  <a:pt x="2202180" y="40386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Rectangle 30"/>
          <p:cNvSpPr/>
          <p:nvPr/>
        </p:nvSpPr>
        <p:spPr>
          <a:xfrm>
            <a:off x="4644008" y="3275843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Reveal graph (dii)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 flipV="1">
            <a:off x="1143000" y="2996952"/>
            <a:ext cx="2492896" cy="1512168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hlinkClick r:id="rId11" action="ppaction://hlinksldjump"/>
          </p:cNvPr>
          <p:cNvSpPr/>
          <p:nvPr/>
        </p:nvSpPr>
        <p:spPr>
          <a:xfrm>
            <a:off x="1547664" y="35483"/>
            <a:ext cx="252028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Linear Graphs &amp; Gradients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33" name="Rectangle 32">
            <a:hlinkClick r:id="rId12" action="ppaction://hlinksldjump"/>
          </p:cNvPr>
          <p:cNvSpPr/>
          <p:nvPr/>
        </p:nvSpPr>
        <p:spPr>
          <a:xfrm>
            <a:off x="464400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2013 4HR Q20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34" name="Straight Arrow Connector 33"/>
          <p:cNvCxnSpPr>
            <a:stCxn id="24" idx="3"/>
            <a:endCxn id="33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9324528" y="1491132"/>
            <a:ext cx="99972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5976" y="3113885"/>
            <a:ext cx="4752528" cy="97460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5284458"/>
            <a:ext cx="4752528" cy="37679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4" y="1799724"/>
            <a:ext cx="4752528" cy="295593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504" y="344074"/>
            <a:ext cx="4752528" cy="326216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504" y="675716"/>
            <a:ext cx="4752528" cy="112761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505" y="4743946"/>
            <a:ext cx="4752526" cy="63887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55976" y="1595500"/>
            <a:ext cx="4752528" cy="548774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27984" y="2146888"/>
            <a:ext cx="4680520" cy="1005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712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018" y="1772816"/>
            <a:ext cx="8815964" cy="2396996"/>
          </a:xfrm>
          <a:prstGeom prst="rect">
            <a:avLst/>
          </a:prstGeom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9" name="Rectangle 28"/>
          <p:cNvSpPr/>
          <p:nvPr/>
        </p:nvSpPr>
        <p:spPr>
          <a:xfrm>
            <a:off x="164018" y="1988842"/>
            <a:ext cx="8815959" cy="5570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64018" y="2545924"/>
            <a:ext cx="8815959" cy="5230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64018" y="3068960"/>
            <a:ext cx="8815959" cy="1878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D (</a:t>
            </a:r>
            <a:r>
              <a:rPr lang="en-GB" sz="1400" b="1" dirty="0" err="1" smtClean="0">
                <a:latin typeface="Comic Sans MS" panose="030F0702030302020204" pitchFamily="66" charset="0"/>
              </a:rPr>
              <a:t>i</a:t>
            </a:r>
            <a:r>
              <a:rPr lang="en-GB" sz="1400" b="1" dirty="0" smtClean="0">
                <a:latin typeface="Comic Sans MS" panose="030F0702030302020204" pitchFamily="66" charset="0"/>
              </a:rPr>
              <a:t>)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64020" y="1779381"/>
            <a:ext cx="8815960" cy="2094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64018" y="3256794"/>
            <a:ext cx="8815959" cy="9195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D (ii)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4" action="ppaction://hlinksldjump"/>
          </p:cNvPr>
          <p:cNvSpPr/>
          <p:nvPr/>
        </p:nvSpPr>
        <p:spPr>
          <a:xfrm>
            <a:off x="1547664" y="35483"/>
            <a:ext cx="252028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Linear Graphs &amp; Gradients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>
            <a:hlinkClick r:id="rId5" action="ppaction://hlinksldjump"/>
          </p:cNvPr>
          <p:cNvSpPr/>
          <p:nvPr/>
        </p:nvSpPr>
        <p:spPr>
          <a:xfrm>
            <a:off x="464400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2013 4HR Q20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5" name="Straight Arrow Connector 24"/>
          <p:cNvCxnSpPr>
            <a:stCxn id="17" idx="3"/>
            <a:endCxn id="21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5400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29" grpId="0" animBg="1"/>
      <p:bldP spid="31" grpId="0" animBg="1"/>
      <p:bldP spid="24" grpId="0" animBg="1"/>
      <p:bldP spid="33" grpId="0" animBg="1"/>
      <p:bldP spid="16" grpId="0" animBg="1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5736" y="363708"/>
            <a:ext cx="4752528" cy="1326734"/>
          </a:xfrm>
          <a:prstGeom prst="rect">
            <a:avLst/>
          </a:prstGeom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5736" y="1650238"/>
            <a:ext cx="4752528" cy="41698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5736" y="5805264"/>
            <a:ext cx="4752528" cy="98667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4680643" y="6204550"/>
            <a:ext cx="573310" cy="2055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dirty="0" smtClean="0">
                <a:latin typeface="Comic Sans MS" panose="030F0702030302020204" pitchFamily="66" charset="0"/>
              </a:rPr>
              <a:t>Show</a:t>
            </a:r>
            <a:endParaRPr lang="en-GB" sz="11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680643" y="6453649"/>
            <a:ext cx="573310" cy="2209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dirty="0" smtClean="0">
                <a:latin typeface="Comic Sans MS" panose="030F0702030302020204" pitchFamily="66" charset="0"/>
              </a:rPr>
              <a:t>Hide</a:t>
            </a:r>
            <a:endParaRPr lang="en-GB" sz="11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503085" y="6203516"/>
            <a:ext cx="529486" cy="2065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dirty="0" smtClean="0">
                <a:latin typeface="Comic Sans MS" panose="030F0702030302020204" pitchFamily="66" charset="0"/>
              </a:rPr>
              <a:t>Show</a:t>
            </a:r>
            <a:endParaRPr lang="en-GB" sz="11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503085" y="6458544"/>
            <a:ext cx="529486" cy="216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dirty="0" smtClean="0">
                <a:latin typeface="Comic Sans MS" panose="030F0702030302020204" pitchFamily="66" charset="0"/>
              </a:rPr>
              <a:t>Hide</a:t>
            </a:r>
            <a:endParaRPr lang="en-GB" sz="11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099857" y="6203516"/>
            <a:ext cx="532046" cy="2065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dirty="0" smtClean="0">
                <a:latin typeface="Comic Sans MS" panose="030F0702030302020204" pitchFamily="66" charset="0"/>
              </a:rPr>
              <a:t>Show</a:t>
            </a:r>
            <a:endParaRPr lang="en-GB" sz="1100" b="1" dirty="0">
              <a:latin typeface="Comic Sans MS" panose="030F0702030302020204" pitchFamily="66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099857" y="6458545"/>
            <a:ext cx="532046" cy="216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dirty="0" smtClean="0">
                <a:latin typeface="Comic Sans MS" panose="030F0702030302020204" pitchFamily="66" charset="0"/>
              </a:rPr>
              <a:t>Hide</a:t>
            </a:r>
            <a:endParaRPr lang="en-GB" sz="1100" b="1" dirty="0">
              <a:latin typeface="Comic Sans MS" panose="030F0702030302020204" pitchFamily="66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7596336" y="3284984"/>
            <a:ext cx="1368152" cy="23808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Note that in these diagrams I am shading the UNWANTED region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grpSp>
        <p:nvGrpSpPr>
          <p:cNvPr id="25" name="Group 24"/>
          <p:cNvGrpSpPr/>
          <p:nvPr/>
        </p:nvGrpSpPr>
        <p:grpSpPr>
          <a:xfrm rot="10800000">
            <a:off x="2479834" y="1880393"/>
            <a:ext cx="594123" cy="3903432"/>
            <a:chOff x="5553075" y="704850"/>
            <a:chExt cx="747713" cy="3362325"/>
          </a:xfrm>
        </p:grpSpPr>
        <p:sp>
          <p:nvSpPr>
            <p:cNvPr id="26" name="Freeform 25"/>
            <p:cNvSpPr/>
            <p:nvPr/>
          </p:nvSpPr>
          <p:spPr>
            <a:xfrm>
              <a:off x="5553075" y="704850"/>
              <a:ext cx="747713" cy="3362325"/>
            </a:xfrm>
            <a:custGeom>
              <a:avLst/>
              <a:gdLst>
                <a:gd name="connsiteX0" fmla="*/ 0 w 747713"/>
                <a:gd name="connsiteY0" fmla="*/ 3357563 h 3362325"/>
                <a:gd name="connsiteX1" fmla="*/ 0 w 747713"/>
                <a:gd name="connsiteY1" fmla="*/ 0 h 3362325"/>
                <a:gd name="connsiteX2" fmla="*/ 747713 w 747713"/>
                <a:gd name="connsiteY2" fmla="*/ 4763 h 3362325"/>
                <a:gd name="connsiteX3" fmla="*/ 747713 w 747713"/>
                <a:gd name="connsiteY3" fmla="*/ 3362325 h 3362325"/>
                <a:gd name="connsiteX4" fmla="*/ 0 w 747713"/>
                <a:gd name="connsiteY4" fmla="*/ 3357563 h 3362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7713" h="3362325">
                  <a:moveTo>
                    <a:pt x="0" y="3357563"/>
                  </a:moveTo>
                  <a:lnTo>
                    <a:pt x="0" y="0"/>
                  </a:lnTo>
                  <a:lnTo>
                    <a:pt x="747713" y="4763"/>
                  </a:lnTo>
                  <a:lnTo>
                    <a:pt x="747713" y="3362325"/>
                  </a:lnTo>
                  <a:lnTo>
                    <a:pt x="0" y="3357563"/>
                  </a:lnTo>
                  <a:close/>
                </a:path>
              </a:pathLst>
            </a:cu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27" name="Straight Connector 26"/>
            <p:cNvCxnSpPr>
              <a:stCxn id="26" idx="1"/>
            </p:cNvCxnSpPr>
            <p:nvPr/>
          </p:nvCxnSpPr>
          <p:spPr>
            <a:xfrm>
              <a:off x="5553075" y="704850"/>
              <a:ext cx="0" cy="336232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/>
          <p:cNvGrpSpPr/>
          <p:nvPr/>
        </p:nvGrpSpPr>
        <p:grpSpPr>
          <a:xfrm rot="10800000">
            <a:off x="2527883" y="3552411"/>
            <a:ext cx="3821782" cy="2180843"/>
            <a:chOff x="2555193" y="704850"/>
            <a:chExt cx="3750357" cy="755650"/>
          </a:xfrm>
        </p:grpSpPr>
        <p:sp>
          <p:nvSpPr>
            <p:cNvPr id="29" name="Freeform 28"/>
            <p:cNvSpPr/>
            <p:nvPr/>
          </p:nvSpPr>
          <p:spPr>
            <a:xfrm>
              <a:off x="2559050" y="704850"/>
              <a:ext cx="3746500" cy="755650"/>
            </a:xfrm>
            <a:custGeom>
              <a:avLst/>
              <a:gdLst>
                <a:gd name="connsiteX0" fmla="*/ 0 w 3746500"/>
                <a:gd name="connsiteY0" fmla="*/ 755650 h 755650"/>
                <a:gd name="connsiteX1" fmla="*/ 3733800 w 3746500"/>
                <a:gd name="connsiteY1" fmla="*/ 755650 h 755650"/>
                <a:gd name="connsiteX2" fmla="*/ 3746500 w 3746500"/>
                <a:gd name="connsiteY2" fmla="*/ 0 h 755650"/>
                <a:gd name="connsiteX3" fmla="*/ 6350 w 3746500"/>
                <a:gd name="connsiteY3" fmla="*/ 0 h 755650"/>
                <a:gd name="connsiteX4" fmla="*/ 0 w 3746500"/>
                <a:gd name="connsiteY4" fmla="*/ 755650 h 755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46500" h="755650">
                  <a:moveTo>
                    <a:pt x="0" y="755650"/>
                  </a:moveTo>
                  <a:lnTo>
                    <a:pt x="3733800" y="755650"/>
                  </a:lnTo>
                  <a:lnTo>
                    <a:pt x="3746500" y="0"/>
                  </a:lnTo>
                  <a:lnTo>
                    <a:pt x="6350" y="0"/>
                  </a:lnTo>
                  <a:cubicBezTo>
                    <a:pt x="4233" y="249767"/>
                    <a:pt x="2117" y="499533"/>
                    <a:pt x="0" y="755650"/>
                  </a:cubicBezTo>
                  <a:close/>
                </a:path>
              </a:pathLst>
            </a:cu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30" name="Straight Connector 29"/>
            <p:cNvCxnSpPr/>
            <p:nvPr/>
          </p:nvCxnSpPr>
          <p:spPr>
            <a:xfrm>
              <a:off x="2555193" y="1460500"/>
              <a:ext cx="3750357" cy="0"/>
            </a:xfrm>
            <a:prstGeom prst="line">
              <a:avLst/>
            </a:prstGeom>
            <a:ln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1" name="Group 30"/>
          <p:cNvGrpSpPr/>
          <p:nvPr/>
        </p:nvGrpSpPr>
        <p:grpSpPr>
          <a:xfrm rot="16200000">
            <a:off x="2468581" y="1856099"/>
            <a:ext cx="3862894" cy="3891418"/>
            <a:chOff x="3322745" y="2057060"/>
            <a:chExt cx="4631084" cy="4619511"/>
          </a:xfrm>
        </p:grpSpPr>
        <p:cxnSp>
          <p:nvCxnSpPr>
            <p:cNvPr id="32" name="Straight Connector 31"/>
            <p:cNvCxnSpPr/>
            <p:nvPr/>
          </p:nvCxnSpPr>
          <p:spPr>
            <a:xfrm flipV="1">
              <a:off x="3322745" y="2057060"/>
              <a:ext cx="4598121" cy="461073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Freeform 32"/>
            <p:cNvSpPr/>
            <p:nvPr/>
          </p:nvSpPr>
          <p:spPr>
            <a:xfrm>
              <a:off x="3323771" y="2061029"/>
              <a:ext cx="4630058" cy="4615542"/>
            </a:xfrm>
            <a:custGeom>
              <a:avLst/>
              <a:gdLst>
                <a:gd name="connsiteX0" fmla="*/ 0 w 4630058"/>
                <a:gd name="connsiteY0" fmla="*/ 4615542 h 4615542"/>
                <a:gd name="connsiteX1" fmla="*/ 4630058 w 4630058"/>
                <a:gd name="connsiteY1" fmla="*/ 4615542 h 4615542"/>
                <a:gd name="connsiteX2" fmla="*/ 4630058 w 4630058"/>
                <a:gd name="connsiteY2" fmla="*/ 0 h 4615542"/>
                <a:gd name="connsiteX3" fmla="*/ 0 w 4630058"/>
                <a:gd name="connsiteY3" fmla="*/ 4615542 h 4615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30058" h="4615542">
                  <a:moveTo>
                    <a:pt x="0" y="4615542"/>
                  </a:moveTo>
                  <a:lnTo>
                    <a:pt x="4630058" y="4615542"/>
                  </a:lnTo>
                  <a:lnTo>
                    <a:pt x="4630058" y="0"/>
                  </a:lnTo>
                  <a:lnTo>
                    <a:pt x="0" y="4615542"/>
                  </a:lnTo>
                  <a:close/>
                </a:path>
              </a:pathLst>
            </a:custGeom>
            <a:solidFill>
              <a:schemeClr val="accent1">
                <a:alpha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4" name="Rectangle 33"/>
          <p:cNvSpPr/>
          <p:nvPr/>
        </p:nvSpPr>
        <p:spPr>
          <a:xfrm>
            <a:off x="2728713" y="6417916"/>
            <a:ext cx="614429" cy="1842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dirty="0" smtClean="0">
                <a:latin typeface="Comic Sans MS" panose="030F0702030302020204" pitchFamily="66" charset="0"/>
              </a:rPr>
              <a:t>Show</a:t>
            </a:r>
            <a:endParaRPr lang="en-GB" sz="1100" b="1" dirty="0">
              <a:latin typeface="Comic Sans MS" panose="030F0702030302020204" pitchFamily="66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2722000" y="6623645"/>
            <a:ext cx="621142" cy="1897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dirty="0" smtClean="0">
                <a:latin typeface="Comic Sans MS" panose="030F0702030302020204" pitchFamily="66" charset="0"/>
              </a:rPr>
              <a:t>Hide</a:t>
            </a:r>
            <a:endParaRPr lang="en-GB" sz="1100" b="1" dirty="0">
              <a:latin typeface="Comic Sans MS" panose="030F0702030302020204" pitchFamily="66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239218" y="2980867"/>
            <a:ext cx="2720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/>
              <a:t>R</a:t>
            </a:r>
            <a:endParaRPr lang="en-GB" sz="2400" b="1" dirty="0"/>
          </a:p>
        </p:txBody>
      </p:sp>
      <p:sp>
        <p:nvSpPr>
          <p:cNvPr id="37" name="Rectangle 36"/>
          <p:cNvSpPr/>
          <p:nvPr/>
        </p:nvSpPr>
        <p:spPr>
          <a:xfrm>
            <a:off x="6810374" y="1393269"/>
            <a:ext cx="79208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Show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38" name="Straight Connector 37"/>
          <p:cNvCxnSpPr>
            <a:stCxn id="33" idx="2"/>
            <a:endCxn id="33" idx="0"/>
          </p:cNvCxnSpPr>
          <p:nvPr/>
        </p:nvCxnSpPr>
        <p:spPr>
          <a:xfrm>
            <a:off x="2457662" y="1870362"/>
            <a:ext cx="3888076" cy="3862037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39">
            <a:hlinkClick r:id="rId6" action="ppaction://hlinksldjump"/>
          </p:cNvPr>
          <p:cNvSpPr/>
          <p:nvPr/>
        </p:nvSpPr>
        <p:spPr>
          <a:xfrm>
            <a:off x="1547664" y="35483"/>
            <a:ext cx="252028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Linear Graphs &amp; Gradients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42" name="Rectangle 41">
            <a:hlinkClick r:id="rId7" action="ppaction://hlinksldjump"/>
          </p:cNvPr>
          <p:cNvSpPr/>
          <p:nvPr/>
        </p:nvSpPr>
        <p:spPr>
          <a:xfrm>
            <a:off x="464400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2014 4HR Q8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43" name="Straight Arrow Connector 42"/>
          <p:cNvCxnSpPr>
            <a:stCxn id="40" idx="3"/>
            <a:endCxn id="42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 43"/>
          <p:cNvSpPr/>
          <p:nvPr/>
        </p:nvSpPr>
        <p:spPr>
          <a:xfrm>
            <a:off x="9324528" y="1118451"/>
            <a:ext cx="79208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5736" y="385146"/>
            <a:ext cx="4752528" cy="1326734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5736" y="1671676"/>
            <a:ext cx="4752528" cy="4169864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5736" y="5826702"/>
            <a:ext cx="4752528" cy="986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206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36" grpId="0"/>
      <p:bldP spid="36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1628800"/>
            <a:ext cx="8640958" cy="2871754"/>
          </a:xfrm>
          <a:prstGeom prst="rect">
            <a:avLst/>
          </a:prstGeom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2" name="Rectangle 21"/>
          <p:cNvSpPr/>
          <p:nvPr/>
        </p:nvSpPr>
        <p:spPr>
          <a:xfrm>
            <a:off x="251521" y="1628798"/>
            <a:ext cx="8640958" cy="28717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0" name="Rectangle 9">
            <a:hlinkClick r:id="rId4" action="ppaction://hlinksldjump"/>
          </p:cNvPr>
          <p:cNvSpPr/>
          <p:nvPr/>
        </p:nvSpPr>
        <p:spPr>
          <a:xfrm>
            <a:off x="4644008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NTSQ Q6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1" name="Straight Arrow Connector 10"/>
          <p:cNvCxnSpPr>
            <a:stCxn id="15" idx="3"/>
            <a:endCxn id="10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hlinkClick r:id="rId5" action="ppaction://hlinksldjump"/>
          </p:cNvPr>
          <p:cNvSpPr/>
          <p:nvPr/>
        </p:nvSpPr>
        <p:spPr>
          <a:xfrm>
            <a:off x="1547664" y="35483"/>
            <a:ext cx="252028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Linear Graphs &amp; Gradients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6" name="Straight Arrow Connector 15"/>
          <p:cNvCxnSpPr>
            <a:stCxn id="12" idx="3"/>
            <a:endCxn id="15" idx="1"/>
          </p:cNvCxnSpPr>
          <p:nvPr/>
        </p:nvCxnSpPr>
        <p:spPr>
          <a:xfrm>
            <a:off x="971600" y="184070"/>
            <a:ext cx="576064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4757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2420888"/>
            <a:ext cx="8640960" cy="1247368"/>
          </a:xfrm>
          <a:prstGeom prst="rect">
            <a:avLst/>
          </a:prstGeom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9" name="Rectangle 18"/>
          <p:cNvSpPr/>
          <p:nvPr/>
        </p:nvSpPr>
        <p:spPr>
          <a:xfrm>
            <a:off x="251519" y="2420887"/>
            <a:ext cx="8640960" cy="1485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51519" y="2569472"/>
            <a:ext cx="8640960" cy="4536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51518" y="3023116"/>
            <a:ext cx="8640961" cy="6451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hlinkClick r:id="rId4" action="ppaction://hlinksldjump"/>
          </p:cNvPr>
          <p:cNvSpPr/>
          <p:nvPr/>
        </p:nvSpPr>
        <p:spPr>
          <a:xfrm>
            <a:off x="1547664" y="35483"/>
            <a:ext cx="252028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Linear Graphs &amp; Gradients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>
            <a:hlinkClick r:id="rId5" action="ppaction://hlinksldjump"/>
          </p:cNvPr>
          <p:cNvSpPr/>
          <p:nvPr/>
        </p:nvSpPr>
        <p:spPr>
          <a:xfrm>
            <a:off x="464400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2014 4HR Q8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4" name="Straight Arrow Connector 23"/>
          <p:cNvCxnSpPr>
            <a:stCxn id="14" idx="3"/>
            <a:endCxn id="22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4686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9" grpId="0" animBg="1"/>
      <p:bldP spid="27" grpId="0" animBg="1"/>
      <p:bldP spid="23" grpId="0" animBg="1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3429000"/>
            <a:ext cx="8496944" cy="33547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404664"/>
            <a:ext cx="8496944" cy="2411994"/>
          </a:xfrm>
          <a:prstGeom prst="rect">
            <a:avLst/>
          </a:prstGeom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40" name="Rectangle 39">
            <a:hlinkClick r:id="rId5" action="ppaction://hlinksldjump"/>
          </p:cNvPr>
          <p:cNvSpPr/>
          <p:nvPr/>
        </p:nvSpPr>
        <p:spPr>
          <a:xfrm>
            <a:off x="1547664" y="35483"/>
            <a:ext cx="252028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Linear Graphs &amp; Gradients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42" name="Rectangle 41">
            <a:hlinkClick r:id="rId6" action="ppaction://hlinksldjump"/>
          </p:cNvPr>
          <p:cNvSpPr/>
          <p:nvPr/>
        </p:nvSpPr>
        <p:spPr>
          <a:xfrm>
            <a:off x="464400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2014 4HR Q13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43" name="Straight Arrow Connector 42"/>
          <p:cNvCxnSpPr>
            <a:stCxn id="40" idx="3"/>
            <a:endCxn id="42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3529" y="1368944"/>
            <a:ext cx="8496942" cy="2924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957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19" y="3356992"/>
            <a:ext cx="8640962" cy="79737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1772816"/>
            <a:ext cx="8640960" cy="1587662"/>
          </a:xfrm>
          <a:prstGeom prst="rect">
            <a:avLst/>
          </a:prstGeom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9" name="Rectangle 18"/>
          <p:cNvSpPr/>
          <p:nvPr/>
        </p:nvSpPr>
        <p:spPr>
          <a:xfrm>
            <a:off x="251519" y="1768246"/>
            <a:ext cx="8640960" cy="15887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51519" y="3356992"/>
            <a:ext cx="8640960" cy="7973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6" name="Rectangle 15">
            <a:hlinkClick r:id="rId5" action="ppaction://hlinksldjump"/>
          </p:cNvPr>
          <p:cNvSpPr/>
          <p:nvPr/>
        </p:nvSpPr>
        <p:spPr>
          <a:xfrm>
            <a:off x="1547664" y="35483"/>
            <a:ext cx="252028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Linear Graphs &amp; Gradients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hlinkClick r:id="rId6" action="ppaction://hlinksldjump"/>
          </p:cNvPr>
          <p:cNvSpPr/>
          <p:nvPr/>
        </p:nvSpPr>
        <p:spPr>
          <a:xfrm>
            <a:off x="464400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2014 4HR Q13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0" name="Straight Arrow Connector 19"/>
          <p:cNvCxnSpPr>
            <a:stCxn id="16" idx="3"/>
            <a:endCxn id="18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9640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19" grpId="0" animBg="1"/>
      <p:bldP spid="27" grpId="0" animBg="1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664" y="4956614"/>
            <a:ext cx="6048672" cy="18567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7664" y="625388"/>
            <a:ext cx="6048672" cy="43157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7664" y="357339"/>
            <a:ext cx="6048672" cy="259172"/>
          </a:xfrm>
          <a:prstGeom prst="rect">
            <a:avLst/>
          </a:prstGeom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5" name="Rectangle 14"/>
          <p:cNvSpPr/>
          <p:nvPr/>
        </p:nvSpPr>
        <p:spPr>
          <a:xfrm>
            <a:off x="2887826" y="5224304"/>
            <a:ext cx="529292" cy="2209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dirty="0" smtClean="0">
                <a:latin typeface="Comic Sans MS" panose="030F0702030302020204" pitchFamily="66" charset="0"/>
              </a:rPr>
              <a:t>Show</a:t>
            </a:r>
            <a:endParaRPr lang="en-GB" sz="11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463890" y="5224304"/>
            <a:ext cx="533700" cy="2209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dirty="0" smtClean="0">
                <a:latin typeface="Comic Sans MS" panose="030F0702030302020204" pitchFamily="66" charset="0"/>
              </a:rPr>
              <a:t>Hide</a:t>
            </a:r>
            <a:endParaRPr lang="en-GB" sz="11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887826" y="5517233"/>
            <a:ext cx="529486" cy="216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dirty="0" smtClean="0">
                <a:latin typeface="Comic Sans MS" panose="030F0702030302020204" pitchFamily="66" charset="0"/>
              </a:rPr>
              <a:t>Show</a:t>
            </a:r>
            <a:endParaRPr lang="en-GB" sz="11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463890" y="5517232"/>
            <a:ext cx="529486" cy="216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dirty="0" smtClean="0">
                <a:latin typeface="Comic Sans MS" panose="030F0702030302020204" pitchFamily="66" charset="0"/>
              </a:rPr>
              <a:t>Hide</a:t>
            </a:r>
            <a:endParaRPr lang="en-GB" sz="11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887826" y="5805264"/>
            <a:ext cx="532046" cy="216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dirty="0" smtClean="0">
                <a:latin typeface="Comic Sans MS" panose="030F0702030302020204" pitchFamily="66" charset="0"/>
              </a:rPr>
              <a:t>Show</a:t>
            </a:r>
            <a:endParaRPr lang="en-GB" sz="1100" b="1" dirty="0">
              <a:latin typeface="Comic Sans MS" panose="030F0702030302020204" pitchFamily="66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463890" y="5805264"/>
            <a:ext cx="532046" cy="216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dirty="0" smtClean="0">
                <a:latin typeface="Comic Sans MS" panose="030F0702030302020204" pitchFamily="66" charset="0"/>
              </a:rPr>
              <a:t>Hide</a:t>
            </a:r>
            <a:endParaRPr lang="en-GB" sz="1100" b="1" dirty="0">
              <a:latin typeface="Comic Sans MS" panose="030F0702030302020204" pitchFamily="66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7596336" y="3284984"/>
            <a:ext cx="1368152" cy="23808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Note that in these diagrams I am shading the UNWANTED region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grpSp>
        <p:nvGrpSpPr>
          <p:cNvPr id="25" name="Group 24"/>
          <p:cNvGrpSpPr/>
          <p:nvPr/>
        </p:nvGrpSpPr>
        <p:grpSpPr>
          <a:xfrm rot="10800000">
            <a:off x="2319094" y="1110743"/>
            <a:ext cx="1071442" cy="3400920"/>
            <a:chOff x="5553075" y="704850"/>
            <a:chExt cx="747713" cy="3362325"/>
          </a:xfrm>
        </p:grpSpPr>
        <p:sp>
          <p:nvSpPr>
            <p:cNvPr id="26" name="Freeform 25"/>
            <p:cNvSpPr/>
            <p:nvPr/>
          </p:nvSpPr>
          <p:spPr>
            <a:xfrm>
              <a:off x="5553075" y="704850"/>
              <a:ext cx="747713" cy="3362325"/>
            </a:xfrm>
            <a:custGeom>
              <a:avLst/>
              <a:gdLst>
                <a:gd name="connsiteX0" fmla="*/ 0 w 747713"/>
                <a:gd name="connsiteY0" fmla="*/ 3357563 h 3362325"/>
                <a:gd name="connsiteX1" fmla="*/ 0 w 747713"/>
                <a:gd name="connsiteY1" fmla="*/ 0 h 3362325"/>
                <a:gd name="connsiteX2" fmla="*/ 747713 w 747713"/>
                <a:gd name="connsiteY2" fmla="*/ 4763 h 3362325"/>
                <a:gd name="connsiteX3" fmla="*/ 747713 w 747713"/>
                <a:gd name="connsiteY3" fmla="*/ 3362325 h 3362325"/>
                <a:gd name="connsiteX4" fmla="*/ 0 w 747713"/>
                <a:gd name="connsiteY4" fmla="*/ 3357563 h 3362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7713" h="3362325">
                  <a:moveTo>
                    <a:pt x="0" y="3357563"/>
                  </a:moveTo>
                  <a:lnTo>
                    <a:pt x="0" y="0"/>
                  </a:lnTo>
                  <a:lnTo>
                    <a:pt x="747713" y="4763"/>
                  </a:lnTo>
                  <a:lnTo>
                    <a:pt x="747713" y="3362325"/>
                  </a:lnTo>
                  <a:lnTo>
                    <a:pt x="0" y="3357563"/>
                  </a:lnTo>
                  <a:close/>
                </a:path>
              </a:pathLst>
            </a:cu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27" name="Straight Connector 26"/>
            <p:cNvCxnSpPr>
              <a:stCxn id="26" idx="1"/>
            </p:cNvCxnSpPr>
            <p:nvPr/>
          </p:nvCxnSpPr>
          <p:spPr>
            <a:xfrm>
              <a:off x="5553075" y="704850"/>
              <a:ext cx="0" cy="336232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/>
          <p:cNvGrpSpPr/>
          <p:nvPr/>
        </p:nvGrpSpPr>
        <p:grpSpPr>
          <a:xfrm rot="10800000">
            <a:off x="2319092" y="2382689"/>
            <a:ext cx="3981099" cy="2180843"/>
            <a:chOff x="2555193" y="704850"/>
            <a:chExt cx="3750357" cy="755650"/>
          </a:xfrm>
        </p:grpSpPr>
        <p:sp>
          <p:nvSpPr>
            <p:cNvPr id="29" name="Freeform 28"/>
            <p:cNvSpPr/>
            <p:nvPr/>
          </p:nvSpPr>
          <p:spPr>
            <a:xfrm>
              <a:off x="2559050" y="704850"/>
              <a:ext cx="3746500" cy="755650"/>
            </a:xfrm>
            <a:custGeom>
              <a:avLst/>
              <a:gdLst>
                <a:gd name="connsiteX0" fmla="*/ 0 w 3746500"/>
                <a:gd name="connsiteY0" fmla="*/ 755650 h 755650"/>
                <a:gd name="connsiteX1" fmla="*/ 3733800 w 3746500"/>
                <a:gd name="connsiteY1" fmla="*/ 755650 h 755650"/>
                <a:gd name="connsiteX2" fmla="*/ 3746500 w 3746500"/>
                <a:gd name="connsiteY2" fmla="*/ 0 h 755650"/>
                <a:gd name="connsiteX3" fmla="*/ 6350 w 3746500"/>
                <a:gd name="connsiteY3" fmla="*/ 0 h 755650"/>
                <a:gd name="connsiteX4" fmla="*/ 0 w 3746500"/>
                <a:gd name="connsiteY4" fmla="*/ 755650 h 755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46500" h="755650">
                  <a:moveTo>
                    <a:pt x="0" y="755650"/>
                  </a:moveTo>
                  <a:lnTo>
                    <a:pt x="3733800" y="755650"/>
                  </a:lnTo>
                  <a:lnTo>
                    <a:pt x="3746500" y="0"/>
                  </a:lnTo>
                  <a:lnTo>
                    <a:pt x="6350" y="0"/>
                  </a:lnTo>
                  <a:cubicBezTo>
                    <a:pt x="4233" y="249767"/>
                    <a:pt x="2117" y="499533"/>
                    <a:pt x="0" y="755650"/>
                  </a:cubicBezTo>
                  <a:close/>
                </a:path>
              </a:pathLst>
            </a:cu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30" name="Straight Connector 29"/>
            <p:cNvCxnSpPr/>
            <p:nvPr/>
          </p:nvCxnSpPr>
          <p:spPr>
            <a:xfrm>
              <a:off x="2555193" y="1460500"/>
              <a:ext cx="3750357" cy="0"/>
            </a:xfrm>
            <a:prstGeom prst="line">
              <a:avLst/>
            </a:prstGeom>
            <a:ln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1" name="Group 30"/>
          <p:cNvGrpSpPr/>
          <p:nvPr/>
        </p:nvGrpSpPr>
        <p:grpSpPr>
          <a:xfrm rot="16200000">
            <a:off x="3303270" y="120439"/>
            <a:ext cx="2002521" cy="3983131"/>
            <a:chOff x="3322745" y="2057060"/>
            <a:chExt cx="4631084" cy="4619511"/>
          </a:xfrm>
        </p:grpSpPr>
        <p:cxnSp>
          <p:nvCxnSpPr>
            <p:cNvPr id="32" name="Straight Connector 31"/>
            <p:cNvCxnSpPr/>
            <p:nvPr/>
          </p:nvCxnSpPr>
          <p:spPr>
            <a:xfrm flipV="1">
              <a:off x="3322745" y="2057060"/>
              <a:ext cx="4598121" cy="461073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Freeform 32"/>
            <p:cNvSpPr/>
            <p:nvPr/>
          </p:nvSpPr>
          <p:spPr>
            <a:xfrm>
              <a:off x="3323771" y="2061029"/>
              <a:ext cx="4630058" cy="4615542"/>
            </a:xfrm>
            <a:custGeom>
              <a:avLst/>
              <a:gdLst>
                <a:gd name="connsiteX0" fmla="*/ 0 w 4630058"/>
                <a:gd name="connsiteY0" fmla="*/ 4615542 h 4615542"/>
                <a:gd name="connsiteX1" fmla="*/ 4630058 w 4630058"/>
                <a:gd name="connsiteY1" fmla="*/ 4615542 h 4615542"/>
                <a:gd name="connsiteX2" fmla="*/ 4630058 w 4630058"/>
                <a:gd name="connsiteY2" fmla="*/ 0 h 4615542"/>
                <a:gd name="connsiteX3" fmla="*/ 0 w 4630058"/>
                <a:gd name="connsiteY3" fmla="*/ 4615542 h 4615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30058" h="4615542">
                  <a:moveTo>
                    <a:pt x="0" y="4615542"/>
                  </a:moveTo>
                  <a:lnTo>
                    <a:pt x="4630058" y="4615542"/>
                  </a:lnTo>
                  <a:lnTo>
                    <a:pt x="4630058" y="0"/>
                  </a:lnTo>
                  <a:lnTo>
                    <a:pt x="0" y="4615542"/>
                  </a:lnTo>
                  <a:close/>
                </a:path>
              </a:pathLst>
            </a:custGeom>
            <a:solidFill>
              <a:schemeClr val="accent1">
                <a:alpha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4" name="Rectangle 33"/>
          <p:cNvSpPr/>
          <p:nvPr/>
        </p:nvSpPr>
        <p:spPr>
          <a:xfrm>
            <a:off x="3093475" y="6125028"/>
            <a:ext cx="614429" cy="1842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dirty="0" smtClean="0">
                <a:latin typeface="Comic Sans MS" panose="030F0702030302020204" pitchFamily="66" charset="0"/>
              </a:rPr>
              <a:t>Show</a:t>
            </a:r>
            <a:endParaRPr lang="en-GB" sz="1100" b="1" dirty="0">
              <a:latin typeface="Comic Sans MS" panose="030F0702030302020204" pitchFamily="66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3742696" y="6125028"/>
            <a:ext cx="621142" cy="1897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dirty="0" smtClean="0">
                <a:latin typeface="Comic Sans MS" panose="030F0702030302020204" pitchFamily="66" charset="0"/>
              </a:rPr>
              <a:t>Hide</a:t>
            </a:r>
            <a:endParaRPr lang="en-GB" sz="1100" b="1" dirty="0">
              <a:latin typeface="Comic Sans MS" panose="030F0702030302020204" pitchFamily="66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606694" y="1914235"/>
            <a:ext cx="2720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/>
              <a:t>R</a:t>
            </a:r>
            <a:endParaRPr lang="en-GB" sz="2400" b="1" dirty="0"/>
          </a:p>
        </p:txBody>
      </p:sp>
      <p:sp>
        <p:nvSpPr>
          <p:cNvPr id="37" name="Rectangle 36"/>
          <p:cNvSpPr/>
          <p:nvPr/>
        </p:nvSpPr>
        <p:spPr>
          <a:xfrm>
            <a:off x="6516216" y="395523"/>
            <a:ext cx="79208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Show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38" name="Straight Connector 37"/>
          <p:cNvCxnSpPr/>
          <p:nvPr/>
        </p:nvCxnSpPr>
        <p:spPr>
          <a:xfrm>
            <a:off x="2311695" y="1119622"/>
            <a:ext cx="3916489" cy="199364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39">
            <a:hlinkClick r:id="rId6" action="ppaction://hlinksldjump"/>
          </p:cNvPr>
          <p:cNvSpPr/>
          <p:nvPr/>
        </p:nvSpPr>
        <p:spPr>
          <a:xfrm>
            <a:off x="1547664" y="35483"/>
            <a:ext cx="252028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Linear Graphs &amp; Gradients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42" name="Rectangle 41">
            <a:hlinkClick r:id="rId7" action="ppaction://hlinksldjump"/>
          </p:cNvPr>
          <p:cNvSpPr/>
          <p:nvPr/>
        </p:nvSpPr>
        <p:spPr>
          <a:xfrm>
            <a:off x="464400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2014 </a:t>
            </a:r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Q8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43" name="Straight Arrow Connector 42"/>
          <p:cNvCxnSpPr>
            <a:stCxn id="40" idx="3"/>
            <a:endCxn id="42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 43"/>
          <p:cNvSpPr/>
          <p:nvPr/>
        </p:nvSpPr>
        <p:spPr>
          <a:xfrm>
            <a:off x="9324528" y="542284"/>
            <a:ext cx="79208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664" y="4956614"/>
            <a:ext cx="6048672" cy="1856762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7664" y="625388"/>
            <a:ext cx="6048672" cy="431578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7664" y="357339"/>
            <a:ext cx="6048672" cy="259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8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36" grpId="0"/>
      <p:bldP spid="36" grpId="1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18" y="1844824"/>
            <a:ext cx="8640964" cy="1785474"/>
          </a:xfrm>
          <a:prstGeom prst="rect">
            <a:avLst/>
          </a:prstGeom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9" name="Rectangle 18"/>
          <p:cNvSpPr/>
          <p:nvPr/>
        </p:nvSpPr>
        <p:spPr>
          <a:xfrm>
            <a:off x="251519" y="1844823"/>
            <a:ext cx="8640960" cy="9001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51519" y="2745020"/>
            <a:ext cx="8640960" cy="8852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3" name="Rectangle 12">
            <a:hlinkClick r:id="rId4" action="ppaction://hlinksldjump"/>
          </p:cNvPr>
          <p:cNvSpPr/>
          <p:nvPr/>
        </p:nvSpPr>
        <p:spPr>
          <a:xfrm>
            <a:off x="1547664" y="35483"/>
            <a:ext cx="252028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Linear Graphs &amp; Gradients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6" name="Rectangle 15">
            <a:hlinkClick r:id="rId5" action="ppaction://hlinksldjump"/>
          </p:cNvPr>
          <p:cNvSpPr/>
          <p:nvPr/>
        </p:nvSpPr>
        <p:spPr>
          <a:xfrm>
            <a:off x="464400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2014 </a:t>
            </a:r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Q8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7" name="Straight Arrow Connector 16"/>
          <p:cNvCxnSpPr>
            <a:stCxn id="13" idx="3"/>
            <a:endCxn id="16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9664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19" grpId="0" animBg="1"/>
      <p:bldP spid="27" grpId="0" animBg="1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284476"/>
            <a:ext cx="8640960" cy="45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17656"/>
            <a:ext cx="8640960" cy="341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64"/>
            <a:ext cx="8640960" cy="1833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40" name="Rectangle 39">
            <a:hlinkClick r:id="rId6" action="ppaction://hlinksldjump"/>
          </p:cNvPr>
          <p:cNvSpPr/>
          <p:nvPr/>
        </p:nvSpPr>
        <p:spPr>
          <a:xfrm>
            <a:off x="1547664" y="35483"/>
            <a:ext cx="252028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Linear Graphs &amp; Gradients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42" name="Rectangle 41">
            <a:hlinkClick r:id="rId7" action="ppaction://hlinksldjump"/>
          </p:cNvPr>
          <p:cNvSpPr/>
          <p:nvPr/>
        </p:nvSpPr>
        <p:spPr>
          <a:xfrm>
            <a:off x="464400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2014 </a:t>
            </a:r>
            <a:r>
              <a:rPr lang="en-GB" sz="1400" b="1" dirty="0">
                <a:latin typeface="Comic Sans MS" panose="030F0702030302020204" pitchFamily="66" charset="0"/>
              </a:rPr>
              <a:t>4</a:t>
            </a:r>
            <a:r>
              <a:rPr lang="en-GB" sz="1400" b="1" dirty="0" smtClean="0">
                <a:latin typeface="Comic Sans MS" panose="030F0702030302020204" pitchFamily="66" charset="0"/>
              </a:rPr>
              <a:t>H Q13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43" name="Straight Arrow Connector 42"/>
          <p:cNvCxnSpPr>
            <a:stCxn id="40" idx="3"/>
            <a:endCxn id="42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9164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764704"/>
            <a:ext cx="8640962" cy="4759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9" name="Rectangle 18"/>
          <p:cNvSpPr/>
          <p:nvPr/>
        </p:nvSpPr>
        <p:spPr>
          <a:xfrm>
            <a:off x="251519" y="764705"/>
            <a:ext cx="8640960" cy="30963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51519" y="3861048"/>
            <a:ext cx="8640960" cy="1663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hlinkClick r:id="rId4" action="ppaction://hlinksldjump"/>
          </p:cNvPr>
          <p:cNvSpPr/>
          <p:nvPr/>
        </p:nvSpPr>
        <p:spPr>
          <a:xfrm>
            <a:off x="1547664" y="35483"/>
            <a:ext cx="252028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Linear Graphs &amp; Gradients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>
            <a:hlinkClick r:id="rId5" action="ppaction://hlinksldjump"/>
          </p:cNvPr>
          <p:cNvSpPr/>
          <p:nvPr/>
        </p:nvSpPr>
        <p:spPr>
          <a:xfrm>
            <a:off x="464400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2014 </a:t>
            </a:r>
            <a:r>
              <a:rPr lang="en-GB" sz="1400" b="1" dirty="0">
                <a:latin typeface="Comic Sans MS" panose="030F0702030302020204" pitchFamily="66" charset="0"/>
              </a:rPr>
              <a:t>4</a:t>
            </a:r>
            <a:r>
              <a:rPr lang="en-GB" sz="1400" b="1" dirty="0" smtClean="0">
                <a:latin typeface="Comic Sans MS" panose="030F0702030302020204" pitchFamily="66" charset="0"/>
              </a:rPr>
              <a:t>H Q13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18" idx="3"/>
            <a:endCxn id="21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0771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19" grpId="0" animBg="1"/>
      <p:bldP spid="27" grpId="0" animBg="1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3009998"/>
            <a:ext cx="8640958" cy="380337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29193"/>
          <a:stretch/>
        </p:blipFill>
        <p:spPr>
          <a:xfrm>
            <a:off x="251520" y="747469"/>
            <a:ext cx="8640960" cy="318558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404664"/>
            <a:ext cx="8640960" cy="840492"/>
          </a:xfrm>
          <a:prstGeom prst="rect">
            <a:avLst/>
          </a:prstGeom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40" name="Rectangle 39">
            <a:hlinkClick r:id="rId6" action="ppaction://hlinksldjump"/>
          </p:cNvPr>
          <p:cNvSpPr/>
          <p:nvPr/>
        </p:nvSpPr>
        <p:spPr>
          <a:xfrm>
            <a:off x="1547664" y="35483"/>
            <a:ext cx="252028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Linear Graphs &amp; Gradients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42" name="Rectangle 41">
            <a:hlinkClick r:id="rId7" action="ppaction://hlinksldjump"/>
          </p:cNvPr>
          <p:cNvSpPr/>
          <p:nvPr/>
        </p:nvSpPr>
        <p:spPr>
          <a:xfrm>
            <a:off x="464400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2015 3H Q10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43" name="Straight Arrow Connector 42"/>
          <p:cNvCxnSpPr>
            <a:stCxn id="40" idx="3"/>
            <a:endCxn id="42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7496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124744"/>
            <a:ext cx="8640960" cy="3799842"/>
          </a:xfrm>
          <a:prstGeom prst="rect">
            <a:avLst/>
          </a:prstGeom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9" name="Rectangle 18"/>
          <p:cNvSpPr/>
          <p:nvPr/>
        </p:nvSpPr>
        <p:spPr>
          <a:xfrm>
            <a:off x="251519" y="1124743"/>
            <a:ext cx="8640960" cy="30963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51519" y="4221088"/>
            <a:ext cx="8640960" cy="7034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3" name="Rectangle 12">
            <a:hlinkClick r:id="rId4" action="ppaction://hlinksldjump"/>
          </p:cNvPr>
          <p:cNvSpPr/>
          <p:nvPr/>
        </p:nvSpPr>
        <p:spPr>
          <a:xfrm>
            <a:off x="1547664" y="35483"/>
            <a:ext cx="252028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Linear Graphs &amp; Gradients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6" name="Rectangle 15">
            <a:hlinkClick r:id="rId5" action="ppaction://hlinksldjump"/>
          </p:cNvPr>
          <p:cNvSpPr/>
          <p:nvPr/>
        </p:nvSpPr>
        <p:spPr>
          <a:xfrm>
            <a:off x="464400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2015 3H Q10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7" name="Straight Arrow Connector 16"/>
          <p:cNvCxnSpPr>
            <a:stCxn id="13" idx="3"/>
            <a:endCxn id="16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805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19" grpId="0" animBg="1"/>
      <p:bldP spid="27" grpId="0" animBg="1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6318898"/>
            <a:ext cx="5328592" cy="494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332656"/>
            <a:ext cx="5328592" cy="245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40" name="Rectangle 39">
            <a:hlinkClick r:id="rId5" action="ppaction://hlinksldjump"/>
          </p:cNvPr>
          <p:cNvSpPr/>
          <p:nvPr/>
        </p:nvSpPr>
        <p:spPr>
          <a:xfrm>
            <a:off x="1547664" y="35483"/>
            <a:ext cx="252028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Linear Graphs &amp; Gradients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42" name="Rectangle 41">
            <a:hlinkClick r:id="rId6" action="ppaction://hlinksldjump"/>
          </p:cNvPr>
          <p:cNvSpPr/>
          <p:nvPr/>
        </p:nvSpPr>
        <p:spPr>
          <a:xfrm>
            <a:off x="464400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2015 4H Q4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43" name="Straight Arrow Connector 42"/>
          <p:cNvCxnSpPr>
            <a:stCxn id="40" idx="3"/>
            <a:endCxn id="42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548680"/>
            <a:ext cx="5328592" cy="5889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6516216" y="395523"/>
            <a:ext cx="79208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Show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 flipV="1">
            <a:off x="2915816" y="1124744"/>
            <a:ext cx="3024336" cy="460851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9360532" y="827571"/>
            <a:ext cx="79208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347816"/>
            <a:ext cx="5328592" cy="245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563840"/>
            <a:ext cx="5328592" cy="5889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1448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3" name="Rectangle 12">
            <a:hlinkClick r:id="rId3" action="ppaction://hlinksldjump"/>
          </p:cNvPr>
          <p:cNvSpPr/>
          <p:nvPr/>
        </p:nvSpPr>
        <p:spPr>
          <a:xfrm>
            <a:off x="4644008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NTSQ Q7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6" name="Straight Arrow Connector 15"/>
          <p:cNvCxnSpPr>
            <a:stCxn id="20" idx="3"/>
            <a:endCxn id="13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hlinkClick r:id="rId4" action="ppaction://hlinksldjump"/>
          </p:cNvPr>
          <p:cNvSpPr/>
          <p:nvPr/>
        </p:nvSpPr>
        <p:spPr>
          <a:xfrm>
            <a:off x="1547664" y="35483"/>
            <a:ext cx="252028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Linear Graphs &amp; Gradients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1" y="2420888"/>
            <a:ext cx="8640958" cy="1181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630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1052736"/>
            <a:ext cx="8640962" cy="4228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9" name="Rectangle 18"/>
          <p:cNvSpPr/>
          <p:nvPr/>
        </p:nvSpPr>
        <p:spPr>
          <a:xfrm>
            <a:off x="251519" y="1052736"/>
            <a:ext cx="8640960" cy="42280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hlinkClick r:id="rId4" action="ppaction://hlinksldjump"/>
          </p:cNvPr>
          <p:cNvSpPr/>
          <p:nvPr/>
        </p:nvSpPr>
        <p:spPr>
          <a:xfrm>
            <a:off x="1547664" y="35483"/>
            <a:ext cx="252028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Linear Graphs &amp; Gradients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>
            <a:hlinkClick r:id="rId5" action="ppaction://hlinksldjump"/>
          </p:cNvPr>
          <p:cNvSpPr/>
          <p:nvPr/>
        </p:nvSpPr>
        <p:spPr>
          <a:xfrm>
            <a:off x="464400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2015 4H Q4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18" idx="3"/>
            <a:endCxn id="21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9761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5" y="358964"/>
            <a:ext cx="6768750" cy="2617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7625" y="5788344"/>
            <a:ext cx="6768750" cy="10250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7625" y="620688"/>
            <a:ext cx="6768750" cy="5584040"/>
          </a:xfrm>
          <a:prstGeom prst="rect">
            <a:avLst/>
          </a:prstGeom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40" name="Rectangle 39">
            <a:hlinkClick r:id="rId6" action="ppaction://hlinksldjump"/>
          </p:cNvPr>
          <p:cNvSpPr/>
          <p:nvPr/>
        </p:nvSpPr>
        <p:spPr>
          <a:xfrm>
            <a:off x="1547664" y="35483"/>
            <a:ext cx="252028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Linear Graphs &amp; Gradients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42" name="Rectangle 41">
            <a:hlinkClick r:id="rId7" action="ppaction://hlinksldjump"/>
          </p:cNvPr>
          <p:cNvSpPr/>
          <p:nvPr/>
        </p:nvSpPr>
        <p:spPr>
          <a:xfrm>
            <a:off x="464400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2015 3HR Q5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43" name="Straight Arrow Connector 42"/>
          <p:cNvCxnSpPr>
            <a:stCxn id="40" idx="3"/>
            <a:endCxn id="42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6516216" y="395523"/>
            <a:ext cx="79208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Show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 flipV="1">
            <a:off x="2051720" y="2204864"/>
            <a:ext cx="4680520" cy="351147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9252520" y="620688"/>
            <a:ext cx="79208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404664"/>
            <a:ext cx="6768750" cy="26172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7624" y="666388"/>
            <a:ext cx="6768750" cy="5584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303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19" y="1124744"/>
            <a:ext cx="8640962" cy="3883338"/>
          </a:xfrm>
          <a:prstGeom prst="rect">
            <a:avLst/>
          </a:prstGeom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9" name="Rectangle 18"/>
          <p:cNvSpPr/>
          <p:nvPr/>
        </p:nvSpPr>
        <p:spPr>
          <a:xfrm>
            <a:off x="251519" y="1124745"/>
            <a:ext cx="8640960" cy="38833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2" name="Rectangle 11">
            <a:hlinkClick r:id="rId4" action="ppaction://hlinksldjump"/>
          </p:cNvPr>
          <p:cNvSpPr/>
          <p:nvPr/>
        </p:nvSpPr>
        <p:spPr>
          <a:xfrm>
            <a:off x="1547664" y="35483"/>
            <a:ext cx="252028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Linear Graphs &amp; Gradients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hlinkClick r:id="rId5" action="ppaction://hlinksldjump"/>
          </p:cNvPr>
          <p:cNvSpPr/>
          <p:nvPr/>
        </p:nvSpPr>
        <p:spPr>
          <a:xfrm>
            <a:off x="464400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2015 3HR Q5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6" name="Straight Arrow Connector 15"/>
          <p:cNvCxnSpPr>
            <a:stCxn id="12" idx="3"/>
            <a:endCxn id="15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279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40" name="Rectangle 39">
            <a:hlinkClick r:id="rId3" action="ppaction://hlinksldjump"/>
          </p:cNvPr>
          <p:cNvSpPr/>
          <p:nvPr/>
        </p:nvSpPr>
        <p:spPr>
          <a:xfrm>
            <a:off x="1547664" y="35483"/>
            <a:ext cx="252028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Linear Graphs &amp; Gradients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42" name="Rectangle 41">
            <a:hlinkClick r:id="rId4" action="ppaction://hlinksldjump"/>
          </p:cNvPr>
          <p:cNvSpPr/>
          <p:nvPr/>
        </p:nvSpPr>
        <p:spPr>
          <a:xfrm>
            <a:off x="464400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2015 3HR Q6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43" name="Straight Arrow Connector 42"/>
          <p:cNvCxnSpPr>
            <a:stCxn id="40" idx="3"/>
            <a:endCxn id="42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0" y="908720"/>
            <a:ext cx="8640960" cy="402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568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19" y="2780928"/>
            <a:ext cx="8640962" cy="647806"/>
          </a:xfrm>
          <a:prstGeom prst="rect">
            <a:avLst/>
          </a:prstGeom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9" name="Rectangle 18"/>
          <p:cNvSpPr/>
          <p:nvPr/>
        </p:nvSpPr>
        <p:spPr>
          <a:xfrm>
            <a:off x="251519" y="2780928"/>
            <a:ext cx="8640960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4" action="ppaction://hlinksldjump"/>
          </p:cNvPr>
          <p:cNvSpPr/>
          <p:nvPr/>
        </p:nvSpPr>
        <p:spPr>
          <a:xfrm>
            <a:off x="1547664" y="35483"/>
            <a:ext cx="252028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Linear Graphs &amp; Gradients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5" action="ppaction://hlinksldjump"/>
          </p:cNvPr>
          <p:cNvSpPr/>
          <p:nvPr/>
        </p:nvSpPr>
        <p:spPr>
          <a:xfrm>
            <a:off x="464400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2015 3HR Q6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1" name="Straight Arrow Connector 20"/>
          <p:cNvCxnSpPr>
            <a:stCxn id="17" idx="3"/>
            <a:endCxn id="20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7909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3113392"/>
            <a:ext cx="8640958" cy="369998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2" y="692696"/>
            <a:ext cx="8640956" cy="41136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1" y="404664"/>
            <a:ext cx="8640958" cy="1904820"/>
          </a:xfrm>
          <a:prstGeom prst="rect">
            <a:avLst/>
          </a:prstGeom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9" name="Rectangle 18">
            <a:hlinkClick r:id="rId6" action="ppaction://hlinksldjump"/>
          </p:cNvPr>
          <p:cNvSpPr/>
          <p:nvPr/>
        </p:nvSpPr>
        <p:spPr>
          <a:xfrm>
            <a:off x="1547664" y="35483"/>
            <a:ext cx="252028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Linear Graphs &amp; Gradients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>
            <a:hlinkClick r:id="rId7" action="ppaction://hlinksldjump"/>
          </p:cNvPr>
          <p:cNvSpPr/>
          <p:nvPr/>
        </p:nvSpPr>
        <p:spPr>
          <a:xfrm>
            <a:off x="464400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2015 3H Q13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19" idx="3"/>
            <a:endCxn id="21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7922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019" y="1124744"/>
            <a:ext cx="8815962" cy="3625150"/>
          </a:xfrm>
          <a:prstGeom prst="rect">
            <a:avLst/>
          </a:prstGeom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9" name="Rectangle 28"/>
          <p:cNvSpPr/>
          <p:nvPr/>
        </p:nvSpPr>
        <p:spPr>
          <a:xfrm>
            <a:off x="164018" y="3068961"/>
            <a:ext cx="8815959" cy="168093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64020" y="1124743"/>
            <a:ext cx="8815960" cy="19442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4" action="ppaction://hlinksldjump"/>
          </p:cNvPr>
          <p:cNvSpPr/>
          <p:nvPr/>
        </p:nvSpPr>
        <p:spPr>
          <a:xfrm>
            <a:off x="1547664" y="35483"/>
            <a:ext cx="252028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Linear Graphs &amp; Gradients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5" action="ppaction://hlinksldjump"/>
          </p:cNvPr>
          <p:cNvSpPr/>
          <p:nvPr/>
        </p:nvSpPr>
        <p:spPr>
          <a:xfrm>
            <a:off x="464400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2015 3H Q13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1" name="Straight Arrow Connector 20"/>
          <p:cNvCxnSpPr>
            <a:stCxn id="17" idx="3"/>
            <a:endCxn id="20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5764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29" grpId="0" animBg="1"/>
      <p:bldP spid="33" grpId="0" animBg="1"/>
    </p:bld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9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5711812"/>
            <a:ext cx="5760640" cy="1101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4869160"/>
            <a:ext cx="5760640" cy="993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467968"/>
            <a:ext cx="5760640" cy="253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764704"/>
            <a:ext cx="5760640" cy="3241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7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992200"/>
            <a:ext cx="5760640" cy="948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17">
            <a:hlinkClick r:id="rId8" action="ppaction://hlinksldjump"/>
          </p:cNvPr>
          <p:cNvSpPr/>
          <p:nvPr/>
        </p:nvSpPr>
        <p:spPr>
          <a:xfrm>
            <a:off x="1547664" y="35483"/>
            <a:ext cx="252028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Linear Graphs &amp; Gradients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9" action="ppaction://hlinksldjump"/>
          </p:cNvPr>
          <p:cNvSpPr/>
          <p:nvPr/>
        </p:nvSpPr>
        <p:spPr>
          <a:xfrm>
            <a:off x="464400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2015 3HR Q20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1" name="Straight Arrow Connector 20"/>
          <p:cNvCxnSpPr>
            <a:stCxn id="18" idx="3"/>
            <a:endCxn id="20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9626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020" y="1268760"/>
            <a:ext cx="8815960" cy="2073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8" name="Rectangle 27"/>
          <p:cNvSpPr/>
          <p:nvPr/>
        </p:nvSpPr>
        <p:spPr>
          <a:xfrm>
            <a:off x="164020" y="1448779"/>
            <a:ext cx="8815960" cy="4822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64020" y="1268760"/>
            <a:ext cx="8815959" cy="1800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64020" y="1931073"/>
            <a:ext cx="8815959" cy="141167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6" name="Rectangle 15">
            <a:hlinkClick r:id="rId4" action="ppaction://hlinksldjump"/>
          </p:cNvPr>
          <p:cNvSpPr/>
          <p:nvPr/>
        </p:nvSpPr>
        <p:spPr>
          <a:xfrm>
            <a:off x="1547664" y="35483"/>
            <a:ext cx="252028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Linear Graphs &amp; Gradients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>
            <a:hlinkClick r:id="rId5" action="ppaction://hlinksldjump"/>
          </p:cNvPr>
          <p:cNvSpPr/>
          <p:nvPr/>
        </p:nvSpPr>
        <p:spPr>
          <a:xfrm>
            <a:off x="464400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2015 3HR Q20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16" idx="3"/>
            <a:endCxn id="22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3063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8" grpId="0" animBg="1"/>
      <p:bldP spid="31" grpId="0" animBg="1"/>
      <p:bldP spid="20" grpId="0" animBg="1"/>
    </p:bld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680" y="332656"/>
            <a:ext cx="5760640" cy="20354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1680" y="513179"/>
            <a:ext cx="5760640" cy="5148070"/>
          </a:xfrm>
          <a:prstGeom prst="rect">
            <a:avLst/>
          </a:prstGeom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8" name="Rectangle 17">
            <a:hlinkClick r:id="rId5" action="ppaction://hlinksldjump"/>
          </p:cNvPr>
          <p:cNvSpPr/>
          <p:nvPr/>
        </p:nvSpPr>
        <p:spPr>
          <a:xfrm>
            <a:off x="1547664" y="35483"/>
            <a:ext cx="252028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Linear Graphs &amp; Gradients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6" action="ppaction://hlinksldjump"/>
          </p:cNvPr>
          <p:cNvSpPr/>
          <p:nvPr/>
        </p:nvSpPr>
        <p:spPr>
          <a:xfrm>
            <a:off x="464400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2015 4HR Q4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1" name="Straight Arrow Connector 20"/>
          <p:cNvCxnSpPr>
            <a:stCxn id="18" idx="3"/>
            <a:endCxn id="20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91680" y="5616112"/>
            <a:ext cx="5760640" cy="11972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60232" y="5388618"/>
            <a:ext cx="360040" cy="208444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6516216" y="395523"/>
            <a:ext cx="79208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Show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 flipV="1">
            <a:off x="2771800" y="764704"/>
            <a:ext cx="3168352" cy="475252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Group 24"/>
          <p:cNvGrpSpPr/>
          <p:nvPr/>
        </p:nvGrpSpPr>
        <p:grpSpPr>
          <a:xfrm>
            <a:off x="5364088" y="740991"/>
            <a:ext cx="432048" cy="698416"/>
            <a:chOff x="5364088" y="740991"/>
            <a:chExt cx="432048" cy="698416"/>
          </a:xfrm>
        </p:grpSpPr>
        <p:grpSp>
          <p:nvGrpSpPr>
            <p:cNvPr id="24" name="Group 23"/>
            <p:cNvGrpSpPr/>
            <p:nvPr/>
          </p:nvGrpSpPr>
          <p:grpSpPr>
            <a:xfrm>
              <a:off x="5652120" y="740991"/>
              <a:ext cx="144016" cy="144016"/>
              <a:chOff x="5652120" y="764704"/>
              <a:chExt cx="144016" cy="144016"/>
            </a:xfrm>
          </p:grpSpPr>
          <p:cxnSp>
            <p:nvCxnSpPr>
              <p:cNvPr id="13" name="Straight Connector 12"/>
              <p:cNvCxnSpPr/>
              <p:nvPr/>
            </p:nvCxnSpPr>
            <p:spPr>
              <a:xfrm flipH="1">
                <a:off x="5652120" y="764704"/>
                <a:ext cx="144016" cy="144016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/>
            </p:nvCxnSpPr>
            <p:spPr>
              <a:xfrm>
                <a:off x="5652120" y="764704"/>
                <a:ext cx="144016" cy="144016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0" name="Group 29"/>
            <p:cNvGrpSpPr/>
            <p:nvPr/>
          </p:nvGrpSpPr>
          <p:grpSpPr>
            <a:xfrm>
              <a:off x="5364088" y="740991"/>
              <a:ext cx="144016" cy="144016"/>
              <a:chOff x="5652120" y="764704"/>
              <a:chExt cx="144016" cy="144016"/>
            </a:xfrm>
          </p:grpSpPr>
          <p:cxnSp>
            <p:nvCxnSpPr>
              <p:cNvPr id="31" name="Straight Connector 30"/>
              <p:cNvCxnSpPr/>
              <p:nvPr/>
            </p:nvCxnSpPr>
            <p:spPr>
              <a:xfrm flipH="1">
                <a:off x="5652120" y="764704"/>
                <a:ext cx="144016" cy="144016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/>
            </p:nvCxnSpPr>
            <p:spPr>
              <a:xfrm>
                <a:off x="5652120" y="764704"/>
                <a:ext cx="144016" cy="144016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3" name="Group 32"/>
            <p:cNvGrpSpPr/>
            <p:nvPr/>
          </p:nvGrpSpPr>
          <p:grpSpPr>
            <a:xfrm>
              <a:off x="5364088" y="1018191"/>
              <a:ext cx="144016" cy="144016"/>
              <a:chOff x="5652120" y="764704"/>
              <a:chExt cx="144016" cy="144016"/>
            </a:xfrm>
          </p:grpSpPr>
          <p:cxnSp>
            <p:nvCxnSpPr>
              <p:cNvPr id="34" name="Straight Connector 33"/>
              <p:cNvCxnSpPr/>
              <p:nvPr/>
            </p:nvCxnSpPr>
            <p:spPr>
              <a:xfrm flipH="1">
                <a:off x="5652120" y="764704"/>
                <a:ext cx="144016" cy="144016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/>
            </p:nvCxnSpPr>
            <p:spPr>
              <a:xfrm>
                <a:off x="5652120" y="764704"/>
                <a:ext cx="144016" cy="144016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6" name="Group 35"/>
            <p:cNvGrpSpPr/>
            <p:nvPr/>
          </p:nvGrpSpPr>
          <p:grpSpPr>
            <a:xfrm>
              <a:off x="5378611" y="1295391"/>
              <a:ext cx="144016" cy="144016"/>
              <a:chOff x="5652120" y="764704"/>
              <a:chExt cx="144016" cy="144016"/>
            </a:xfrm>
          </p:grpSpPr>
          <p:cxnSp>
            <p:nvCxnSpPr>
              <p:cNvPr id="37" name="Straight Connector 36"/>
              <p:cNvCxnSpPr/>
              <p:nvPr/>
            </p:nvCxnSpPr>
            <p:spPr>
              <a:xfrm flipH="1">
                <a:off x="5652120" y="764704"/>
                <a:ext cx="144016" cy="144016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/>
              <p:cNvCxnSpPr/>
              <p:nvPr/>
            </p:nvCxnSpPr>
            <p:spPr>
              <a:xfrm>
                <a:off x="5652120" y="764704"/>
                <a:ext cx="144016" cy="144016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0" name="Rectangle 39"/>
          <p:cNvSpPr/>
          <p:nvPr/>
        </p:nvSpPr>
        <p:spPr>
          <a:xfrm>
            <a:off x="3131840" y="6211987"/>
            <a:ext cx="172819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Show valid points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9252520" y="659957"/>
            <a:ext cx="79208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680" y="332656"/>
            <a:ext cx="5760640" cy="203544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1680" y="513179"/>
            <a:ext cx="5760640" cy="514807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91680" y="5616112"/>
            <a:ext cx="5760640" cy="1197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197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1844824"/>
            <a:ext cx="8640958" cy="2027130"/>
          </a:xfrm>
          <a:prstGeom prst="rect">
            <a:avLst/>
          </a:prstGeom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2" name="Rectangle 21"/>
          <p:cNvSpPr/>
          <p:nvPr/>
        </p:nvSpPr>
        <p:spPr>
          <a:xfrm>
            <a:off x="251521" y="1844822"/>
            <a:ext cx="8640958" cy="20271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3" name="Rectangle 12">
            <a:hlinkClick r:id="rId4" action="ppaction://hlinksldjump"/>
          </p:cNvPr>
          <p:cNvSpPr/>
          <p:nvPr/>
        </p:nvSpPr>
        <p:spPr>
          <a:xfrm>
            <a:off x="4644008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NTSQ Q7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4" name="Straight Arrow Connector 13"/>
          <p:cNvCxnSpPr>
            <a:stCxn id="18" idx="3"/>
            <a:endCxn id="13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hlinkClick r:id="rId5" action="ppaction://hlinksldjump"/>
          </p:cNvPr>
          <p:cNvSpPr/>
          <p:nvPr/>
        </p:nvSpPr>
        <p:spPr>
          <a:xfrm>
            <a:off x="1547664" y="35483"/>
            <a:ext cx="252028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Linear Graphs &amp; Gradients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8554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4581128"/>
            <a:ext cx="8496944" cy="134863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404664"/>
            <a:ext cx="8496944" cy="4189392"/>
          </a:xfrm>
          <a:prstGeom prst="rect">
            <a:avLst/>
          </a:prstGeom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8" name="Rectangle 27"/>
          <p:cNvSpPr/>
          <p:nvPr/>
        </p:nvSpPr>
        <p:spPr>
          <a:xfrm>
            <a:off x="323528" y="3917870"/>
            <a:ext cx="8496944" cy="20118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23529" y="404663"/>
            <a:ext cx="8496944" cy="35132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hlinkClick r:id="rId5" action="ppaction://hlinksldjump"/>
          </p:cNvPr>
          <p:cNvSpPr/>
          <p:nvPr/>
        </p:nvSpPr>
        <p:spPr>
          <a:xfrm>
            <a:off x="1547664" y="35483"/>
            <a:ext cx="252028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Linear Graphs &amp; Gradients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hlinkClick r:id="rId6" action="ppaction://hlinksldjump"/>
          </p:cNvPr>
          <p:cNvSpPr/>
          <p:nvPr/>
        </p:nvSpPr>
        <p:spPr>
          <a:xfrm>
            <a:off x="4644008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2015 4HR Q4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1" name="Straight Arrow Connector 20"/>
          <p:cNvCxnSpPr>
            <a:stCxn id="15" idx="3"/>
            <a:endCxn id="19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7982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28" grpId="0" animBg="1"/>
      <p:bldP spid="31" grpId="0" animBg="1"/>
    </p:bld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2" y="2060848"/>
            <a:ext cx="8640956" cy="45335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1" y="440644"/>
            <a:ext cx="8640958" cy="3492412"/>
          </a:xfrm>
          <a:prstGeom prst="rect">
            <a:avLst/>
          </a:prstGeom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8" name="Rectangle 17">
            <a:hlinkClick r:id="rId5" action="ppaction://hlinksldjump"/>
          </p:cNvPr>
          <p:cNvSpPr/>
          <p:nvPr/>
        </p:nvSpPr>
        <p:spPr>
          <a:xfrm>
            <a:off x="1547664" y="35483"/>
            <a:ext cx="252028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Linear Graphs &amp; Gradients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6" action="ppaction://hlinksldjump"/>
          </p:cNvPr>
          <p:cNvSpPr/>
          <p:nvPr/>
        </p:nvSpPr>
        <p:spPr>
          <a:xfrm>
            <a:off x="4644008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2015 4HR Q12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1" name="Straight Arrow Connector 20"/>
          <p:cNvCxnSpPr>
            <a:stCxn id="18" idx="3"/>
            <a:endCxn id="20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0425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30" y="1916832"/>
            <a:ext cx="8496940" cy="2368878"/>
          </a:xfrm>
          <a:prstGeom prst="rect">
            <a:avLst/>
          </a:prstGeom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31" name="Rectangle 30"/>
          <p:cNvSpPr/>
          <p:nvPr/>
        </p:nvSpPr>
        <p:spPr>
          <a:xfrm>
            <a:off x="323529" y="1916832"/>
            <a:ext cx="8496944" cy="23688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6" name="Rectangle 15">
            <a:hlinkClick r:id="rId4" action="ppaction://hlinksldjump"/>
          </p:cNvPr>
          <p:cNvSpPr/>
          <p:nvPr/>
        </p:nvSpPr>
        <p:spPr>
          <a:xfrm>
            <a:off x="1547664" y="35483"/>
            <a:ext cx="252028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Linear Graphs &amp; Gradients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5" action="ppaction://hlinksldjump"/>
          </p:cNvPr>
          <p:cNvSpPr/>
          <p:nvPr/>
        </p:nvSpPr>
        <p:spPr>
          <a:xfrm>
            <a:off x="4644008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2015 4HR Q12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16" idx="3"/>
            <a:endCxn id="20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610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6636" y="2033955"/>
            <a:ext cx="6175844" cy="242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8" name="Rectangle 17">
            <a:hlinkClick r:id="rId4" action="ppaction://hlinksldjump"/>
          </p:cNvPr>
          <p:cNvSpPr/>
          <p:nvPr/>
        </p:nvSpPr>
        <p:spPr>
          <a:xfrm>
            <a:off x="1547664" y="35483"/>
            <a:ext cx="252028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Linear Graphs &amp; Gradients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5" action="ppaction://hlinksldjump"/>
          </p:cNvPr>
          <p:cNvSpPr/>
          <p:nvPr/>
        </p:nvSpPr>
        <p:spPr>
          <a:xfrm>
            <a:off x="4644008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2016 3H Q10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1" name="Straight Arrow Connector 20"/>
          <p:cNvCxnSpPr>
            <a:stCxn id="18" idx="3"/>
            <a:endCxn id="20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712276"/>
            <a:ext cx="2609132" cy="4948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6635" y="2293086"/>
            <a:ext cx="6175845" cy="1623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7524328" y="1988840"/>
            <a:ext cx="792088" cy="2429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Show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 flipV="1">
            <a:off x="323528" y="980728"/>
            <a:ext cx="1944216" cy="388843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4322286" y="3178731"/>
            <a:ext cx="529486" cy="216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dirty="0" smtClean="0">
                <a:latin typeface="Comic Sans MS" panose="030F0702030302020204" pitchFamily="66" charset="0"/>
              </a:rPr>
              <a:t>Show</a:t>
            </a:r>
            <a:endParaRPr lang="en-GB" sz="1100" b="1" dirty="0">
              <a:latin typeface="Comic Sans MS" panose="030F0702030302020204" pitchFamily="66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322286" y="3421469"/>
            <a:ext cx="529486" cy="216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dirty="0" smtClean="0">
                <a:latin typeface="Comic Sans MS" panose="030F0702030302020204" pitchFamily="66" charset="0"/>
              </a:rPr>
              <a:t>Hide</a:t>
            </a:r>
            <a:endParaRPr lang="en-GB" sz="1100" b="1" dirty="0">
              <a:latin typeface="Comic Sans MS" panose="030F0702030302020204" pitchFamily="66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282816" y="3178731"/>
            <a:ext cx="532046" cy="216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dirty="0" smtClean="0">
                <a:latin typeface="Comic Sans MS" panose="030F0702030302020204" pitchFamily="66" charset="0"/>
              </a:rPr>
              <a:t>Show</a:t>
            </a:r>
            <a:endParaRPr lang="en-GB" sz="1100" b="1" dirty="0">
              <a:latin typeface="Comic Sans MS" panose="030F0702030302020204" pitchFamily="66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282816" y="3421469"/>
            <a:ext cx="532046" cy="216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dirty="0" smtClean="0">
                <a:latin typeface="Comic Sans MS" panose="030F0702030302020204" pitchFamily="66" charset="0"/>
              </a:rPr>
              <a:t>Hide</a:t>
            </a:r>
            <a:endParaRPr lang="en-GB" sz="1100" b="1" dirty="0">
              <a:latin typeface="Comic Sans MS" panose="030F0702030302020204" pitchFamily="66" charset="0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1979712" y="980728"/>
            <a:ext cx="288032" cy="4536505"/>
            <a:chOff x="5553075" y="704850"/>
            <a:chExt cx="747713" cy="3362325"/>
          </a:xfrm>
        </p:grpSpPr>
        <p:sp>
          <p:nvSpPr>
            <p:cNvPr id="29" name="Freeform 28"/>
            <p:cNvSpPr/>
            <p:nvPr/>
          </p:nvSpPr>
          <p:spPr>
            <a:xfrm>
              <a:off x="5553075" y="704850"/>
              <a:ext cx="747713" cy="3362325"/>
            </a:xfrm>
            <a:custGeom>
              <a:avLst/>
              <a:gdLst>
                <a:gd name="connsiteX0" fmla="*/ 0 w 747713"/>
                <a:gd name="connsiteY0" fmla="*/ 3357563 h 3362325"/>
                <a:gd name="connsiteX1" fmla="*/ 0 w 747713"/>
                <a:gd name="connsiteY1" fmla="*/ 0 h 3362325"/>
                <a:gd name="connsiteX2" fmla="*/ 747713 w 747713"/>
                <a:gd name="connsiteY2" fmla="*/ 4763 h 3362325"/>
                <a:gd name="connsiteX3" fmla="*/ 747713 w 747713"/>
                <a:gd name="connsiteY3" fmla="*/ 3362325 h 3362325"/>
                <a:gd name="connsiteX4" fmla="*/ 0 w 747713"/>
                <a:gd name="connsiteY4" fmla="*/ 3357563 h 3362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7713" h="3362325">
                  <a:moveTo>
                    <a:pt x="0" y="3357563"/>
                  </a:moveTo>
                  <a:lnTo>
                    <a:pt x="0" y="0"/>
                  </a:lnTo>
                  <a:lnTo>
                    <a:pt x="747713" y="4763"/>
                  </a:lnTo>
                  <a:lnTo>
                    <a:pt x="747713" y="3362325"/>
                  </a:lnTo>
                  <a:lnTo>
                    <a:pt x="0" y="3357563"/>
                  </a:lnTo>
                  <a:close/>
                </a:path>
              </a:pathLst>
            </a:cu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30" name="Straight Connector 29"/>
            <p:cNvCxnSpPr>
              <a:stCxn id="29" idx="1"/>
            </p:cNvCxnSpPr>
            <p:nvPr/>
          </p:nvCxnSpPr>
          <p:spPr>
            <a:xfrm>
              <a:off x="5553075" y="704850"/>
              <a:ext cx="0" cy="336232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oup 30"/>
          <p:cNvGrpSpPr/>
          <p:nvPr/>
        </p:nvGrpSpPr>
        <p:grpSpPr>
          <a:xfrm rot="10800000">
            <a:off x="323526" y="3916800"/>
            <a:ext cx="1944217" cy="1600431"/>
            <a:chOff x="2555193" y="704850"/>
            <a:chExt cx="3750357" cy="755650"/>
          </a:xfrm>
        </p:grpSpPr>
        <p:sp>
          <p:nvSpPr>
            <p:cNvPr id="32" name="Freeform 31"/>
            <p:cNvSpPr/>
            <p:nvPr/>
          </p:nvSpPr>
          <p:spPr>
            <a:xfrm>
              <a:off x="2559050" y="704850"/>
              <a:ext cx="3746500" cy="755650"/>
            </a:xfrm>
            <a:custGeom>
              <a:avLst/>
              <a:gdLst>
                <a:gd name="connsiteX0" fmla="*/ 0 w 3746500"/>
                <a:gd name="connsiteY0" fmla="*/ 755650 h 755650"/>
                <a:gd name="connsiteX1" fmla="*/ 3733800 w 3746500"/>
                <a:gd name="connsiteY1" fmla="*/ 755650 h 755650"/>
                <a:gd name="connsiteX2" fmla="*/ 3746500 w 3746500"/>
                <a:gd name="connsiteY2" fmla="*/ 0 h 755650"/>
                <a:gd name="connsiteX3" fmla="*/ 6350 w 3746500"/>
                <a:gd name="connsiteY3" fmla="*/ 0 h 755650"/>
                <a:gd name="connsiteX4" fmla="*/ 0 w 3746500"/>
                <a:gd name="connsiteY4" fmla="*/ 755650 h 755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46500" h="755650">
                  <a:moveTo>
                    <a:pt x="0" y="755650"/>
                  </a:moveTo>
                  <a:lnTo>
                    <a:pt x="3733800" y="755650"/>
                  </a:lnTo>
                  <a:lnTo>
                    <a:pt x="3746500" y="0"/>
                  </a:lnTo>
                  <a:lnTo>
                    <a:pt x="6350" y="0"/>
                  </a:lnTo>
                  <a:cubicBezTo>
                    <a:pt x="4233" y="249767"/>
                    <a:pt x="2117" y="499533"/>
                    <a:pt x="0" y="755650"/>
                  </a:cubicBezTo>
                  <a:close/>
                </a:path>
              </a:pathLst>
            </a:cu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33" name="Straight Connector 32"/>
            <p:cNvCxnSpPr/>
            <p:nvPr/>
          </p:nvCxnSpPr>
          <p:spPr>
            <a:xfrm>
              <a:off x="2555193" y="1460500"/>
              <a:ext cx="3750357" cy="0"/>
            </a:xfrm>
            <a:prstGeom prst="line">
              <a:avLst/>
            </a:prstGeom>
            <a:ln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4" name="Rectangle 33"/>
          <p:cNvSpPr/>
          <p:nvPr/>
        </p:nvSpPr>
        <p:spPr>
          <a:xfrm>
            <a:off x="6346964" y="3176283"/>
            <a:ext cx="529292" cy="2209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dirty="0" smtClean="0">
                <a:latin typeface="Comic Sans MS" panose="030F0702030302020204" pitchFamily="66" charset="0"/>
              </a:rPr>
              <a:t>Show</a:t>
            </a:r>
            <a:endParaRPr lang="en-GB" sz="1100" b="1" dirty="0">
              <a:latin typeface="Comic Sans MS" panose="030F0702030302020204" pitchFamily="66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6346964" y="3417673"/>
            <a:ext cx="533700" cy="2209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dirty="0" smtClean="0">
                <a:latin typeface="Comic Sans MS" panose="030F0702030302020204" pitchFamily="66" charset="0"/>
              </a:rPr>
              <a:t>Hide</a:t>
            </a:r>
            <a:endParaRPr lang="en-GB" sz="1100" b="1" dirty="0">
              <a:latin typeface="Comic Sans MS" panose="030F0702030302020204" pitchFamily="66" charset="0"/>
            </a:endParaRPr>
          </a:p>
        </p:txBody>
      </p:sp>
      <p:grpSp>
        <p:nvGrpSpPr>
          <p:cNvPr id="36" name="Group 35"/>
          <p:cNvGrpSpPr/>
          <p:nvPr/>
        </p:nvGrpSpPr>
        <p:grpSpPr>
          <a:xfrm rot="10800000">
            <a:off x="294373" y="980727"/>
            <a:ext cx="1971369" cy="3888432"/>
            <a:chOff x="3322745" y="2057060"/>
            <a:chExt cx="4631084" cy="4619511"/>
          </a:xfrm>
        </p:grpSpPr>
        <p:cxnSp>
          <p:nvCxnSpPr>
            <p:cNvPr id="37" name="Straight Connector 36"/>
            <p:cNvCxnSpPr/>
            <p:nvPr/>
          </p:nvCxnSpPr>
          <p:spPr>
            <a:xfrm flipV="1">
              <a:off x="3322745" y="2057060"/>
              <a:ext cx="4598121" cy="461073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Freeform 37"/>
            <p:cNvSpPr/>
            <p:nvPr/>
          </p:nvSpPr>
          <p:spPr>
            <a:xfrm>
              <a:off x="3323771" y="2061029"/>
              <a:ext cx="4630058" cy="4615542"/>
            </a:xfrm>
            <a:custGeom>
              <a:avLst/>
              <a:gdLst>
                <a:gd name="connsiteX0" fmla="*/ 0 w 4630058"/>
                <a:gd name="connsiteY0" fmla="*/ 4615542 h 4615542"/>
                <a:gd name="connsiteX1" fmla="*/ 4630058 w 4630058"/>
                <a:gd name="connsiteY1" fmla="*/ 4615542 h 4615542"/>
                <a:gd name="connsiteX2" fmla="*/ 4630058 w 4630058"/>
                <a:gd name="connsiteY2" fmla="*/ 0 h 4615542"/>
                <a:gd name="connsiteX3" fmla="*/ 0 w 4630058"/>
                <a:gd name="connsiteY3" fmla="*/ 4615542 h 4615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30058" h="4615542">
                  <a:moveTo>
                    <a:pt x="0" y="4615542"/>
                  </a:moveTo>
                  <a:lnTo>
                    <a:pt x="4630058" y="4615542"/>
                  </a:lnTo>
                  <a:lnTo>
                    <a:pt x="4630058" y="0"/>
                  </a:lnTo>
                  <a:lnTo>
                    <a:pt x="0" y="4615542"/>
                  </a:lnTo>
                  <a:close/>
                </a:path>
              </a:pathLst>
            </a:custGeom>
            <a:solidFill>
              <a:schemeClr val="accent1">
                <a:alpha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9" name="Rectangle 38"/>
          <p:cNvSpPr/>
          <p:nvPr/>
        </p:nvSpPr>
        <p:spPr>
          <a:xfrm>
            <a:off x="3571482" y="3454301"/>
            <a:ext cx="614429" cy="1842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dirty="0" smtClean="0">
                <a:latin typeface="Comic Sans MS" panose="030F0702030302020204" pitchFamily="66" charset="0"/>
              </a:rPr>
              <a:t>Show</a:t>
            </a:r>
            <a:endParaRPr lang="en-GB" sz="1100" b="1" dirty="0">
              <a:latin typeface="Comic Sans MS" panose="030F0702030302020204" pitchFamily="66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3568125" y="3671317"/>
            <a:ext cx="621142" cy="1897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dirty="0" smtClean="0">
                <a:latin typeface="Comic Sans MS" panose="030F0702030302020204" pitchFamily="66" charset="0"/>
              </a:rPr>
              <a:t>Hide</a:t>
            </a:r>
            <a:endParaRPr lang="en-GB" sz="1100" b="1" dirty="0">
              <a:latin typeface="Comic Sans MS" panose="030F0702030302020204" pitchFamily="66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403648" y="3055910"/>
            <a:ext cx="4612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/>
              <a:t>R</a:t>
            </a:r>
            <a:endParaRPr lang="en-GB" sz="2400" b="1" dirty="0"/>
          </a:p>
        </p:txBody>
      </p:sp>
      <p:sp>
        <p:nvSpPr>
          <p:cNvPr id="42" name="Rectangle 41"/>
          <p:cNvSpPr/>
          <p:nvPr/>
        </p:nvSpPr>
        <p:spPr>
          <a:xfrm>
            <a:off x="4860032" y="4005064"/>
            <a:ext cx="1368152" cy="23808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Note that in these diagrams I am shading the UNWANTED region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9396536" y="649906"/>
            <a:ext cx="792088" cy="2429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4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6636" y="2014375"/>
            <a:ext cx="6175844" cy="242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92696"/>
            <a:ext cx="2609132" cy="4948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6635" y="2273506"/>
            <a:ext cx="6175845" cy="1623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1631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41" grpId="0"/>
      <p:bldP spid="41" grpId="1"/>
    </p:bld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1772816"/>
            <a:ext cx="8496942" cy="2839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31" name="Rectangle 30"/>
          <p:cNvSpPr/>
          <p:nvPr/>
        </p:nvSpPr>
        <p:spPr>
          <a:xfrm>
            <a:off x="323529" y="1772816"/>
            <a:ext cx="8496944" cy="19442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2" name="Rectangle 11">
            <a:hlinkClick r:id="rId4" action="ppaction://hlinksldjump"/>
          </p:cNvPr>
          <p:cNvSpPr/>
          <p:nvPr/>
        </p:nvSpPr>
        <p:spPr>
          <a:xfrm>
            <a:off x="1547664" y="35483"/>
            <a:ext cx="252028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Linear Graphs &amp; Gradients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hlinkClick r:id="rId5" action="ppaction://hlinksldjump"/>
          </p:cNvPr>
          <p:cNvSpPr/>
          <p:nvPr/>
        </p:nvSpPr>
        <p:spPr>
          <a:xfrm>
            <a:off x="4644008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2016 3H Q10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8" name="Straight Arrow Connector 17"/>
          <p:cNvCxnSpPr>
            <a:stCxn id="12" idx="3"/>
            <a:endCxn id="15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323529" y="3717032"/>
            <a:ext cx="8496944" cy="8957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030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31" grpId="0" animBg="1"/>
      <p:bldP spid="19" grpId="0" animBg="1"/>
    </p:bld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90" name="Picture 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6786" y="5636994"/>
            <a:ext cx="5770428" cy="1176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6786" y="332656"/>
            <a:ext cx="5770428" cy="2935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9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6786" y="5517232"/>
            <a:ext cx="5770428" cy="684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8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6786" y="4869160"/>
            <a:ext cx="5770428" cy="683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7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6786" y="4437112"/>
            <a:ext cx="5770428" cy="446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6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6786" y="3933056"/>
            <a:ext cx="5770428" cy="695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5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6786" y="3285502"/>
            <a:ext cx="5770428" cy="791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pic>
        <p:nvPicPr>
          <p:cNvPr id="46084" name="Picture 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6786" y="3245918"/>
            <a:ext cx="5770428" cy="255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19">
            <a:hlinkClick r:id="rId11" action="ppaction://hlinksldjump"/>
          </p:cNvPr>
          <p:cNvSpPr/>
          <p:nvPr/>
        </p:nvSpPr>
        <p:spPr>
          <a:xfrm>
            <a:off x="1547664" y="35483"/>
            <a:ext cx="252028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Linear Graphs &amp; Gradients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>
            <a:hlinkClick r:id="rId12" action="ppaction://hlinksldjump"/>
          </p:cNvPr>
          <p:cNvSpPr/>
          <p:nvPr/>
        </p:nvSpPr>
        <p:spPr>
          <a:xfrm>
            <a:off x="4644008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2016 3H Q15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20" idx="3"/>
            <a:endCxn id="22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7823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020" y="1268760"/>
            <a:ext cx="8815960" cy="2372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8" name="Rectangle 27"/>
          <p:cNvSpPr/>
          <p:nvPr/>
        </p:nvSpPr>
        <p:spPr>
          <a:xfrm>
            <a:off x="164020" y="1448779"/>
            <a:ext cx="8815960" cy="54006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64020" y="1268760"/>
            <a:ext cx="8815959" cy="1800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64020" y="1988840"/>
            <a:ext cx="8815959" cy="720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64020" y="2708920"/>
            <a:ext cx="8815959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D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64021" y="2862212"/>
            <a:ext cx="8815960" cy="7787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E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hlinkClick r:id="rId4" action="ppaction://hlinksldjump"/>
          </p:cNvPr>
          <p:cNvSpPr/>
          <p:nvPr/>
        </p:nvSpPr>
        <p:spPr>
          <a:xfrm>
            <a:off x="1547664" y="35483"/>
            <a:ext cx="252028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Linear Graphs &amp; Gradients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>
            <a:hlinkClick r:id="rId5" action="ppaction://hlinksldjump"/>
          </p:cNvPr>
          <p:cNvSpPr/>
          <p:nvPr/>
        </p:nvSpPr>
        <p:spPr>
          <a:xfrm>
            <a:off x="4644008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2016 3H Q15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6" name="Straight Arrow Connector 25"/>
          <p:cNvCxnSpPr>
            <a:stCxn id="18" idx="3"/>
            <a:endCxn id="21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796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8" grpId="0" animBg="1"/>
      <p:bldP spid="31" grpId="0" animBg="1"/>
      <p:bldP spid="20" grpId="0" animBg="1"/>
      <p:bldP spid="24" grpId="0" animBg="1"/>
      <p:bldP spid="25" grpId="0" animBg="1"/>
    </p:bld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194350"/>
            <a:ext cx="8640960" cy="4619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64"/>
            <a:ext cx="8640960" cy="2688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20" name="Rectangle 19">
            <a:hlinkClick r:id="rId5" action="ppaction://hlinksldjump"/>
          </p:cNvPr>
          <p:cNvSpPr/>
          <p:nvPr/>
        </p:nvSpPr>
        <p:spPr>
          <a:xfrm>
            <a:off x="1547664" y="35483"/>
            <a:ext cx="252028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Linear Graphs &amp; Gradients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>
            <a:hlinkClick r:id="rId6" action="ppaction://hlinksldjump"/>
          </p:cNvPr>
          <p:cNvSpPr/>
          <p:nvPr/>
        </p:nvSpPr>
        <p:spPr>
          <a:xfrm>
            <a:off x="4644008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2016 3H Q18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20" idx="3"/>
            <a:endCxn id="22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0703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020" y="908720"/>
            <a:ext cx="8815960" cy="4245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31" name="Rectangle 30"/>
          <p:cNvSpPr/>
          <p:nvPr/>
        </p:nvSpPr>
        <p:spPr>
          <a:xfrm>
            <a:off x="164020" y="908720"/>
            <a:ext cx="8815959" cy="42453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4" action="ppaction://hlinksldjump"/>
          </p:cNvPr>
          <p:cNvSpPr/>
          <p:nvPr/>
        </p:nvSpPr>
        <p:spPr>
          <a:xfrm>
            <a:off x="1547664" y="35483"/>
            <a:ext cx="252028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Linear Graphs &amp; Gradients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3" name="Rectangle 22">
            <a:hlinkClick r:id="rId5" action="ppaction://hlinksldjump"/>
          </p:cNvPr>
          <p:cNvSpPr/>
          <p:nvPr/>
        </p:nvSpPr>
        <p:spPr>
          <a:xfrm>
            <a:off x="4644008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2016 3H Q18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7" name="Straight Arrow Connector 26"/>
          <p:cNvCxnSpPr>
            <a:stCxn id="17" idx="3"/>
            <a:endCxn id="23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8485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692" y="1268758"/>
            <a:ext cx="8792616" cy="3168354"/>
          </a:xfrm>
          <a:prstGeom prst="rect">
            <a:avLst/>
          </a:prstGeom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20" name="Rectangle 19">
            <a:hlinkClick r:id="rId4" action="ppaction://hlinksldjump"/>
          </p:cNvPr>
          <p:cNvSpPr/>
          <p:nvPr/>
        </p:nvSpPr>
        <p:spPr>
          <a:xfrm>
            <a:off x="1547664" y="35483"/>
            <a:ext cx="252028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Linear Graphs &amp; Gradients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>
            <a:hlinkClick r:id="rId5" action="ppaction://hlinksldjump"/>
          </p:cNvPr>
          <p:cNvSpPr/>
          <p:nvPr/>
        </p:nvSpPr>
        <p:spPr>
          <a:xfrm>
            <a:off x="4644008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2016 4H Q6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20" idx="3"/>
            <a:endCxn id="22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6749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0" name="Rectangle 9">
            <a:hlinkClick r:id="rId3" action="ppaction://hlinksldjump"/>
          </p:cNvPr>
          <p:cNvSpPr/>
          <p:nvPr/>
        </p:nvSpPr>
        <p:spPr>
          <a:xfrm>
            <a:off x="4644008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NTSQ Q8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1" name="Straight Arrow Connector 10"/>
          <p:cNvCxnSpPr>
            <a:stCxn id="15" idx="3"/>
            <a:endCxn id="10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hlinkClick r:id="rId4" action="ppaction://hlinksldjump"/>
          </p:cNvPr>
          <p:cNvSpPr/>
          <p:nvPr/>
        </p:nvSpPr>
        <p:spPr>
          <a:xfrm>
            <a:off x="1547664" y="35483"/>
            <a:ext cx="252028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Linear Graphs &amp; Gradients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1" y="2636912"/>
            <a:ext cx="8640958" cy="799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150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2" name="Rectangle 11">
            <a:hlinkClick r:id="rId3" action="ppaction://hlinksldjump"/>
          </p:cNvPr>
          <p:cNvSpPr/>
          <p:nvPr/>
        </p:nvSpPr>
        <p:spPr>
          <a:xfrm>
            <a:off x="1547664" y="35483"/>
            <a:ext cx="252028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Linear Graphs &amp; Gradients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hlinkClick r:id="rId4" action="ppaction://hlinksldjump"/>
          </p:cNvPr>
          <p:cNvSpPr/>
          <p:nvPr/>
        </p:nvSpPr>
        <p:spPr>
          <a:xfrm>
            <a:off x="4644008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2016 4H Q6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5" name="Straight Arrow Connector 14"/>
          <p:cNvCxnSpPr>
            <a:stCxn id="12" idx="3"/>
            <a:endCxn id="14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4020" y="2420888"/>
            <a:ext cx="8815960" cy="1052918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64020" y="2420888"/>
            <a:ext cx="8815959" cy="10529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839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692696"/>
            <a:ext cx="8640958" cy="4670788"/>
          </a:xfrm>
          <a:prstGeom prst="rect">
            <a:avLst/>
          </a:prstGeom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20" name="Rectangle 19">
            <a:hlinkClick r:id="rId4" action="ppaction://hlinksldjump"/>
          </p:cNvPr>
          <p:cNvSpPr/>
          <p:nvPr/>
        </p:nvSpPr>
        <p:spPr>
          <a:xfrm>
            <a:off x="1547664" y="35483"/>
            <a:ext cx="252028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Linear Graphs &amp; Gradients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>
            <a:hlinkClick r:id="rId5" action="ppaction://hlinksldjump"/>
          </p:cNvPr>
          <p:cNvSpPr/>
          <p:nvPr/>
        </p:nvSpPr>
        <p:spPr>
          <a:xfrm>
            <a:off x="4644008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2016 4H Q12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20" idx="3"/>
            <a:endCxn id="22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0596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021" y="1844824"/>
            <a:ext cx="8815958" cy="1935640"/>
          </a:xfrm>
          <a:prstGeom prst="rect">
            <a:avLst/>
          </a:prstGeom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8" name="Rectangle 17"/>
          <p:cNvSpPr/>
          <p:nvPr/>
        </p:nvSpPr>
        <p:spPr>
          <a:xfrm>
            <a:off x="164020" y="1844823"/>
            <a:ext cx="8815959" cy="19356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4" action="ppaction://hlinksldjump"/>
          </p:cNvPr>
          <p:cNvSpPr/>
          <p:nvPr/>
        </p:nvSpPr>
        <p:spPr>
          <a:xfrm>
            <a:off x="1547664" y="35483"/>
            <a:ext cx="252028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Linear Graphs &amp; Gradients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5" action="ppaction://hlinksldjump"/>
          </p:cNvPr>
          <p:cNvSpPr/>
          <p:nvPr/>
        </p:nvSpPr>
        <p:spPr>
          <a:xfrm>
            <a:off x="4644008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2016 4H Q12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1" name="Straight Arrow Connector 20"/>
          <p:cNvCxnSpPr>
            <a:stCxn id="17" idx="3"/>
            <a:endCxn id="20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8369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3645024"/>
            <a:ext cx="8640960" cy="31620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1" y="2686194"/>
            <a:ext cx="8640958" cy="26870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1" y="1340768"/>
            <a:ext cx="8640958" cy="193292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0" y="332656"/>
            <a:ext cx="8640960" cy="1030312"/>
          </a:xfrm>
          <a:prstGeom prst="rect">
            <a:avLst/>
          </a:prstGeom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20" name="Rectangle 19">
            <a:hlinkClick r:id="rId7" action="ppaction://hlinksldjump"/>
          </p:cNvPr>
          <p:cNvSpPr/>
          <p:nvPr/>
        </p:nvSpPr>
        <p:spPr>
          <a:xfrm>
            <a:off x="1547664" y="35483"/>
            <a:ext cx="252028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Linear Graphs &amp; Gradients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>
            <a:hlinkClick r:id="rId8" action="ppaction://hlinksldjump"/>
          </p:cNvPr>
          <p:cNvSpPr/>
          <p:nvPr/>
        </p:nvSpPr>
        <p:spPr>
          <a:xfrm>
            <a:off x="4644008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2016 3HR Q9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20" idx="3"/>
            <a:endCxn id="22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7249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020" y="1628800"/>
            <a:ext cx="8815960" cy="2526454"/>
          </a:xfrm>
          <a:prstGeom prst="rect">
            <a:avLst/>
          </a:prstGeom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8" name="Rectangle 17"/>
          <p:cNvSpPr/>
          <p:nvPr/>
        </p:nvSpPr>
        <p:spPr>
          <a:xfrm>
            <a:off x="164020" y="1628799"/>
            <a:ext cx="8815959" cy="8640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2" name="Rectangle 11">
            <a:hlinkClick r:id="rId4" action="ppaction://hlinksldjump"/>
          </p:cNvPr>
          <p:cNvSpPr/>
          <p:nvPr/>
        </p:nvSpPr>
        <p:spPr>
          <a:xfrm>
            <a:off x="1547664" y="35483"/>
            <a:ext cx="252028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Linear Graphs &amp; Gradients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hlinkClick r:id="rId5" action="ppaction://hlinksldjump"/>
          </p:cNvPr>
          <p:cNvSpPr/>
          <p:nvPr/>
        </p:nvSpPr>
        <p:spPr>
          <a:xfrm>
            <a:off x="4644008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2016 3HR Q9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5" name="Straight Arrow Connector 14"/>
          <p:cNvCxnSpPr>
            <a:stCxn id="12" idx="3"/>
            <a:endCxn id="14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164020" y="2492896"/>
            <a:ext cx="8815959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64020" y="3140968"/>
            <a:ext cx="8815959" cy="10142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0501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8" grpId="0" animBg="1"/>
      <p:bldP spid="22" grpId="0" animBg="1"/>
      <p:bldP spid="23" grpId="0" animBg="1"/>
    </p:bld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6389792"/>
            <a:ext cx="5328592" cy="356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358624"/>
            <a:ext cx="5328592" cy="190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20" name="Rectangle 19">
            <a:hlinkClick r:id="rId5" action="ppaction://hlinksldjump"/>
          </p:cNvPr>
          <p:cNvSpPr/>
          <p:nvPr/>
        </p:nvSpPr>
        <p:spPr>
          <a:xfrm>
            <a:off x="1547664" y="35483"/>
            <a:ext cx="252028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Linear Graphs &amp; Gradients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>
            <a:hlinkClick r:id="rId6" action="ppaction://hlinksldjump"/>
          </p:cNvPr>
          <p:cNvSpPr/>
          <p:nvPr/>
        </p:nvSpPr>
        <p:spPr>
          <a:xfrm>
            <a:off x="4644008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2016 3H Q5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20" idx="3"/>
            <a:endCxn id="22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548680"/>
            <a:ext cx="5328594" cy="5894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Rectangle 23"/>
          <p:cNvSpPr/>
          <p:nvPr/>
        </p:nvSpPr>
        <p:spPr>
          <a:xfrm>
            <a:off x="7776356" y="2060848"/>
            <a:ext cx="792088" cy="2429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Show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 flipV="1">
            <a:off x="2627784" y="692696"/>
            <a:ext cx="3528392" cy="532859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9252520" y="1484784"/>
            <a:ext cx="792088" cy="2429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368566"/>
            <a:ext cx="5328592" cy="190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558622"/>
            <a:ext cx="5328594" cy="5894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3411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020" y="980728"/>
            <a:ext cx="8815960" cy="4187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8" name="Rectangle 17"/>
          <p:cNvSpPr/>
          <p:nvPr/>
        </p:nvSpPr>
        <p:spPr>
          <a:xfrm>
            <a:off x="164020" y="980728"/>
            <a:ext cx="8815959" cy="4187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4" action="ppaction://hlinksldjump"/>
          </p:cNvPr>
          <p:cNvSpPr/>
          <p:nvPr/>
        </p:nvSpPr>
        <p:spPr>
          <a:xfrm>
            <a:off x="1547664" y="35483"/>
            <a:ext cx="252028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Linear Graphs &amp; Gradients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5" action="ppaction://hlinksldjump"/>
          </p:cNvPr>
          <p:cNvSpPr/>
          <p:nvPr/>
        </p:nvSpPr>
        <p:spPr>
          <a:xfrm>
            <a:off x="4644008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2016 3H Q5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1" name="Straight Arrow Connector 20"/>
          <p:cNvCxnSpPr>
            <a:stCxn id="17" idx="3"/>
            <a:endCxn id="20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0918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2" y="1916832"/>
            <a:ext cx="8640956" cy="472966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1" y="392720"/>
            <a:ext cx="8640958" cy="3684352"/>
          </a:xfrm>
          <a:prstGeom prst="rect">
            <a:avLst/>
          </a:prstGeom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20" name="Rectangle 19">
            <a:hlinkClick r:id="rId5" action="ppaction://hlinksldjump"/>
          </p:cNvPr>
          <p:cNvSpPr/>
          <p:nvPr/>
        </p:nvSpPr>
        <p:spPr>
          <a:xfrm>
            <a:off x="1547664" y="35483"/>
            <a:ext cx="252028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Linear Graphs &amp; Gradients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>
            <a:hlinkClick r:id="rId6" action="ppaction://hlinksldjump"/>
          </p:cNvPr>
          <p:cNvSpPr/>
          <p:nvPr/>
        </p:nvSpPr>
        <p:spPr>
          <a:xfrm>
            <a:off x="4644008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2016 3H Q13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20" idx="3"/>
            <a:endCxn id="22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6729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020" y="1700808"/>
            <a:ext cx="8815960" cy="2101154"/>
          </a:xfrm>
          <a:prstGeom prst="rect">
            <a:avLst/>
          </a:prstGeom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8" name="Rectangle 17"/>
          <p:cNvSpPr/>
          <p:nvPr/>
        </p:nvSpPr>
        <p:spPr>
          <a:xfrm>
            <a:off x="164020" y="1700809"/>
            <a:ext cx="8815959" cy="21011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2" name="Rectangle 11">
            <a:hlinkClick r:id="rId4" action="ppaction://hlinksldjump"/>
          </p:cNvPr>
          <p:cNvSpPr/>
          <p:nvPr/>
        </p:nvSpPr>
        <p:spPr>
          <a:xfrm>
            <a:off x="1547664" y="35483"/>
            <a:ext cx="252028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Linear Graphs &amp; Gradients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hlinkClick r:id="rId5" action="ppaction://hlinksldjump"/>
          </p:cNvPr>
          <p:cNvSpPr/>
          <p:nvPr/>
        </p:nvSpPr>
        <p:spPr>
          <a:xfrm>
            <a:off x="4644008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2016 3H Q13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5" name="Straight Arrow Connector 14"/>
          <p:cNvCxnSpPr>
            <a:stCxn id="12" idx="3"/>
            <a:endCxn id="14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6088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423674"/>
            <a:ext cx="8496944" cy="4245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4664"/>
            <a:ext cx="8496944" cy="3904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20" name="Rectangle 19">
            <a:hlinkClick r:id="rId5" action="ppaction://hlinksldjump"/>
          </p:cNvPr>
          <p:cNvSpPr/>
          <p:nvPr/>
        </p:nvSpPr>
        <p:spPr>
          <a:xfrm>
            <a:off x="1547664" y="35483"/>
            <a:ext cx="252028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Linear Graphs &amp; Gradients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>
            <a:hlinkClick r:id="rId6" action="ppaction://hlinksldjump"/>
          </p:cNvPr>
          <p:cNvSpPr/>
          <p:nvPr/>
        </p:nvSpPr>
        <p:spPr>
          <a:xfrm>
            <a:off x="4644008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2016 3HR Q11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20" idx="3"/>
            <a:endCxn id="22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2489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1268760"/>
            <a:ext cx="8640958" cy="3244398"/>
          </a:xfrm>
          <a:prstGeom prst="rect">
            <a:avLst/>
          </a:prstGeom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2" name="Rectangle 21"/>
          <p:cNvSpPr/>
          <p:nvPr/>
        </p:nvSpPr>
        <p:spPr>
          <a:xfrm>
            <a:off x="251521" y="1268759"/>
            <a:ext cx="8640958" cy="32443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3" name="Rectangle 12">
            <a:hlinkClick r:id="rId4" action="ppaction://hlinksldjump"/>
          </p:cNvPr>
          <p:cNvSpPr/>
          <p:nvPr/>
        </p:nvSpPr>
        <p:spPr>
          <a:xfrm>
            <a:off x="4644008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NTSQ Q8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4" name="Straight Arrow Connector 13"/>
          <p:cNvCxnSpPr>
            <a:stCxn id="18" idx="3"/>
            <a:endCxn id="13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hlinkClick r:id="rId5" action="ppaction://hlinksldjump"/>
          </p:cNvPr>
          <p:cNvSpPr/>
          <p:nvPr/>
        </p:nvSpPr>
        <p:spPr>
          <a:xfrm>
            <a:off x="1547664" y="35483"/>
            <a:ext cx="252028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Linear Graphs &amp; Gradients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1760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020" y="1916832"/>
            <a:ext cx="8815960" cy="1288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8" name="Rectangle 17"/>
          <p:cNvSpPr/>
          <p:nvPr/>
        </p:nvSpPr>
        <p:spPr>
          <a:xfrm>
            <a:off x="164020" y="1903910"/>
            <a:ext cx="8815959" cy="13017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4" action="ppaction://hlinksldjump"/>
          </p:cNvPr>
          <p:cNvSpPr/>
          <p:nvPr/>
        </p:nvSpPr>
        <p:spPr>
          <a:xfrm>
            <a:off x="1547664" y="35483"/>
            <a:ext cx="252028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Linear Graphs &amp; Gradients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5" action="ppaction://hlinksldjump"/>
          </p:cNvPr>
          <p:cNvSpPr/>
          <p:nvPr/>
        </p:nvSpPr>
        <p:spPr>
          <a:xfrm>
            <a:off x="4644008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2016 3HR Q11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1" name="Straight Arrow Connector 20"/>
          <p:cNvCxnSpPr>
            <a:stCxn id="17" idx="3"/>
            <a:endCxn id="20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8529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7" y="3809360"/>
            <a:ext cx="8352926" cy="2860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4581128"/>
            <a:ext cx="8352928" cy="132268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536" y="332942"/>
            <a:ext cx="8352928" cy="4248186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4" name="Rectangle 13">
            <a:hlinkClick r:id="rId6" action="ppaction://hlinksldjump"/>
          </p:cNvPr>
          <p:cNvSpPr/>
          <p:nvPr/>
        </p:nvSpPr>
        <p:spPr>
          <a:xfrm>
            <a:off x="1547664" y="35483"/>
            <a:ext cx="252028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Linear Graphs &amp; Gradients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7" action="ppaction://hlinksldjump"/>
          </p:cNvPr>
          <p:cNvSpPr/>
          <p:nvPr/>
        </p:nvSpPr>
        <p:spPr>
          <a:xfrm>
            <a:off x="4644008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2016 4HR Q20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14" idx="3"/>
            <a:endCxn id="17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1846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908720"/>
            <a:ext cx="8784976" cy="4725596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179512" y="889587"/>
            <a:ext cx="8784976" cy="47447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5" name="Rectangle 14">
            <a:hlinkClick r:id="rId4" action="ppaction://hlinksldjump"/>
          </p:cNvPr>
          <p:cNvSpPr/>
          <p:nvPr/>
        </p:nvSpPr>
        <p:spPr>
          <a:xfrm>
            <a:off x="1547664" y="35483"/>
            <a:ext cx="252028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Linear Graphs &amp; Gradients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hlinkClick r:id="rId5" action="ppaction://hlinksldjump"/>
          </p:cNvPr>
          <p:cNvSpPr/>
          <p:nvPr/>
        </p:nvSpPr>
        <p:spPr>
          <a:xfrm>
            <a:off x="4644008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2016 4HR Q20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1" name="Straight Arrow Connector 20"/>
          <p:cNvCxnSpPr>
            <a:stCxn id="15" idx="3"/>
            <a:endCxn id="19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7644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1721" y="5077822"/>
            <a:ext cx="5040558" cy="176269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1720" y="503808"/>
            <a:ext cx="5040560" cy="46106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1720" y="332656"/>
            <a:ext cx="5040560" cy="171152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4" name="Rectangle 13">
            <a:hlinkClick r:id="rId6" action="ppaction://hlinksldjump"/>
          </p:cNvPr>
          <p:cNvSpPr/>
          <p:nvPr/>
        </p:nvSpPr>
        <p:spPr>
          <a:xfrm>
            <a:off x="1547664" y="35483"/>
            <a:ext cx="252028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Linear Graphs &amp; Gradients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7" action="ppaction://hlinksldjump"/>
          </p:cNvPr>
          <p:cNvSpPr/>
          <p:nvPr/>
        </p:nvSpPr>
        <p:spPr>
          <a:xfrm>
            <a:off x="4644008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2017 3H Q8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14" idx="3"/>
            <a:endCxn id="17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7524328" y="1988840"/>
            <a:ext cx="792088" cy="2429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Show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3360550" y="799712"/>
            <a:ext cx="2075546" cy="406375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3872470" y="5341354"/>
            <a:ext cx="529486" cy="216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dirty="0" smtClean="0">
                <a:latin typeface="Comic Sans MS" panose="030F0702030302020204" pitchFamily="66" charset="0"/>
              </a:rPr>
              <a:t>Show</a:t>
            </a:r>
            <a:endParaRPr lang="en-GB" sz="11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473964" y="5341354"/>
            <a:ext cx="529486" cy="216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dirty="0" smtClean="0">
                <a:latin typeface="Comic Sans MS" panose="030F0702030302020204" pitchFamily="66" charset="0"/>
              </a:rPr>
              <a:t>Hide</a:t>
            </a:r>
            <a:endParaRPr lang="en-GB" sz="1100" b="1" dirty="0">
              <a:latin typeface="Comic Sans MS" panose="030F0702030302020204" pitchFamily="66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872470" y="5827696"/>
            <a:ext cx="529486" cy="216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dirty="0" smtClean="0">
                <a:latin typeface="Comic Sans MS" panose="030F0702030302020204" pitchFamily="66" charset="0"/>
              </a:rPr>
              <a:t>Show</a:t>
            </a:r>
            <a:endParaRPr lang="en-GB" sz="1100" b="1" dirty="0">
              <a:latin typeface="Comic Sans MS" panose="030F0702030302020204" pitchFamily="66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471404" y="5830843"/>
            <a:ext cx="532046" cy="216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dirty="0" smtClean="0">
                <a:latin typeface="Comic Sans MS" panose="030F0702030302020204" pitchFamily="66" charset="0"/>
              </a:rPr>
              <a:t>Hide</a:t>
            </a:r>
            <a:endParaRPr lang="en-GB" sz="1100" b="1" dirty="0">
              <a:latin typeface="Comic Sans MS" panose="030F0702030302020204" pitchFamily="66" charset="0"/>
            </a:endParaRPr>
          </a:p>
        </p:txBody>
      </p:sp>
      <p:grpSp>
        <p:nvGrpSpPr>
          <p:cNvPr id="26" name="Group 25"/>
          <p:cNvGrpSpPr/>
          <p:nvPr/>
        </p:nvGrpSpPr>
        <p:grpSpPr>
          <a:xfrm flipH="1">
            <a:off x="3218077" y="783509"/>
            <a:ext cx="900862" cy="4079961"/>
            <a:chOff x="5553075" y="704850"/>
            <a:chExt cx="747713" cy="3362325"/>
          </a:xfrm>
        </p:grpSpPr>
        <p:sp>
          <p:nvSpPr>
            <p:cNvPr id="27" name="Freeform 26"/>
            <p:cNvSpPr/>
            <p:nvPr/>
          </p:nvSpPr>
          <p:spPr>
            <a:xfrm>
              <a:off x="5553075" y="704850"/>
              <a:ext cx="747713" cy="3362325"/>
            </a:xfrm>
            <a:custGeom>
              <a:avLst/>
              <a:gdLst>
                <a:gd name="connsiteX0" fmla="*/ 0 w 747713"/>
                <a:gd name="connsiteY0" fmla="*/ 3357563 h 3362325"/>
                <a:gd name="connsiteX1" fmla="*/ 0 w 747713"/>
                <a:gd name="connsiteY1" fmla="*/ 0 h 3362325"/>
                <a:gd name="connsiteX2" fmla="*/ 747713 w 747713"/>
                <a:gd name="connsiteY2" fmla="*/ 4763 h 3362325"/>
                <a:gd name="connsiteX3" fmla="*/ 747713 w 747713"/>
                <a:gd name="connsiteY3" fmla="*/ 3362325 h 3362325"/>
                <a:gd name="connsiteX4" fmla="*/ 0 w 747713"/>
                <a:gd name="connsiteY4" fmla="*/ 3357563 h 3362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7713" h="3362325">
                  <a:moveTo>
                    <a:pt x="0" y="3357563"/>
                  </a:moveTo>
                  <a:lnTo>
                    <a:pt x="0" y="0"/>
                  </a:lnTo>
                  <a:lnTo>
                    <a:pt x="747713" y="4763"/>
                  </a:lnTo>
                  <a:lnTo>
                    <a:pt x="747713" y="3362325"/>
                  </a:lnTo>
                  <a:lnTo>
                    <a:pt x="0" y="3357563"/>
                  </a:lnTo>
                  <a:close/>
                </a:path>
              </a:pathLst>
            </a:cu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28" name="Straight Connector 27"/>
            <p:cNvCxnSpPr>
              <a:stCxn id="27" idx="1"/>
            </p:cNvCxnSpPr>
            <p:nvPr/>
          </p:nvCxnSpPr>
          <p:spPr>
            <a:xfrm>
              <a:off x="5553075" y="704850"/>
              <a:ext cx="0" cy="336232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/>
          <p:cNvGrpSpPr/>
          <p:nvPr/>
        </p:nvGrpSpPr>
        <p:grpSpPr>
          <a:xfrm rot="10800000">
            <a:off x="3220501" y="3976330"/>
            <a:ext cx="2355644" cy="874608"/>
            <a:chOff x="2555193" y="704850"/>
            <a:chExt cx="3750357" cy="755650"/>
          </a:xfrm>
        </p:grpSpPr>
        <p:sp>
          <p:nvSpPr>
            <p:cNvPr id="30" name="Freeform 29"/>
            <p:cNvSpPr/>
            <p:nvPr/>
          </p:nvSpPr>
          <p:spPr>
            <a:xfrm>
              <a:off x="2559050" y="704850"/>
              <a:ext cx="3746500" cy="755650"/>
            </a:xfrm>
            <a:custGeom>
              <a:avLst/>
              <a:gdLst>
                <a:gd name="connsiteX0" fmla="*/ 0 w 3746500"/>
                <a:gd name="connsiteY0" fmla="*/ 755650 h 755650"/>
                <a:gd name="connsiteX1" fmla="*/ 3733800 w 3746500"/>
                <a:gd name="connsiteY1" fmla="*/ 755650 h 755650"/>
                <a:gd name="connsiteX2" fmla="*/ 3746500 w 3746500"/>
                <a:gd name="connsiteY2" fmla="*/ 0 h 755650"/>
                <a:gd name="connsiteX3" fmla="*/ 6350 w 3746500"/>
                <a:gd name="connsiteY3" fmla="*/ 0 h 755650"/>
                <a:gd name="connsiteX4" fmla="*/ 0 w 3746500"/>
                <a:gd name="connsiteY4" fmla="*/ 755650 h 755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46500" h="755650">
                  <a:moveTo>
                    <a:pt x="0" y="755650"/>
                  </a:moveTo>
                  <a:lnTo>
                    <a:pt x="3733800" y="755650"/>
                  </a:lnTo>
                  <a:lnTo>
                    <a:pt x="3746500" y="0"/>
                  </a:lnTo>
                  <a:lnTo>
                    <a:pt x="6350" y="0"/>
                  </a:lnTo>
                  <a:cubicBezTo>
                    <a:pt x="4233" y="249767"/>
                    <a:pt x="2117" y="499533"/>
                    <a:pt x="0" y="755650"/>
                  </a:cubicBezTo>
                  <a:close/>
                </a:path>
              </a:pathLst>
            </a:cu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31" name="Straight Connector 30"/>
            <p:cNvCxnSpPr/>
            <p:nvPr/>
          </p:nvCxnSpPr>
          <p:spPr>
            <a:xfrm>
              <a:off x="2555193" y="1460500"/>
              <a:ext cx="3750357" cy="0"/>
            </a:xfrm>
            <a:prstGeom prst="line">
              <a:avLst/>
            </a:prstGeom>
            <a:ln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2" name="Rectangle 31"/>
          <p:cNvSpPr/>
          <p:nvPr/>
        </p:nvSpPr>
        <p:spPr>
          <a:xfrm>
            <a:off x="3872664" y="5582077"/>
            <a:ext cx="529292" cy="2209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dirty="0" smtClean="0">
                <a:latin typeface="Comic Sans MS" panose="030F0702030302020204" pitchFamily="66" charset="0"/>
              </a:rPr>
              <a:t>Show</a:t>
            </a:r>
            <a:endParaRPr lang="en-GB" sz="1100" b="1" dirty="0">
              <a:latin typeface="Comic Sans MS" panose="030F0702030302020204" pitchFamily="66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4469750" y="5583761"/>
            <a:ext cx="533700" cy="2209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dirty="0" smtClean="0">
                <a:latin typeface="Comic Sans MS" panose="030F0702030302020204" pitchFamily="66" charset="0"/>
              </a:rPr>
              <a:t>Hide</a:t>
            </a:r>
            <a:endParaRPr lang="en-GB" sz="1100" b="1" dirty="0">
              <a:latin typeface="Comic Sans MS" panose="030F0702030302020204" pitchFamily="66" charset="0"/>
            </a:endParaRPr>
          </a:p>
        </p:txBody>
      </p:sp>
      <p:grpSp>
        <p:nvGrpSpPr>
          <p:cNvPr id="34" name="Group 33"/>
          <p:cNvGrpSpPr/>
          <p:nvPr/>
        </p:nvGrpSpPr>
        <p:grpSpPr>
          <a:xfrm rot="10800000" flipH="1">
            <a:off x="3346925" y="775562"/>
            <a:ext cx="2161179" cy="4181859"/>
            <a:chOff x="3322745" y="2057060"/>
            <a:chExt cx="4631084" cy="4619511"/>
          </a:xfrm>
        </p:grpSpPr>
        <p:cxnSp>
          <p:nvCxnSpPr>
            <p:cNvPr id="35" name="Straight Connector 34"/>
            <p:cNvCxnSpPr/>
            <p:nvPr/>
          </p:nvCxnSpPr>
          <p:spPr>
            <a:xfrm flipV="1">
              <a:off x="3322745" y="2057060"/>
              <a:ext cx="4598121" cy="461073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Freeform 35"/>
            <p:cNvSpPr/>
            <p:nvPr/>
          </p:nvSpPr>
          <p:spPr>
            <a:xfrm>
              <a:off x="3323771" y="2061029"/>
              <a:ext cx="4630058" cy="4615542"/>
            </a:xfrm>
            <a:custGeom>
              <a:avLst/>
              <a:gdLst>
                <a:gd name="connsiteX0" fmla="*/ 0 w 4630058"/>
                <a:gd name="connsiteY0" fmla="*/ 4615542 h 4615542"/>
                <a:gd name="connsiteX1" fmla="*/ 4630058 w 4630058"/>
                <a:gd name="connsiteY1" fmla="*/ 4615542 h 4615542"/>
                <a:gd name="connsiteX2" fmla="*/ 4630058 w 4630058"/>
                <a:gd name="connsiteY2" fmla="*/ 0 h 4615542"/>
                <a:gd name="connsiteX3" fmla="*/ 0 w 4630058"/>
                <a:gd name="connsiteY3" fmla="*/ 4615542 h 4615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30058" h="4615542">
                  <a:moveTo>
                    <a:pt x="0" y="4615542"/>
                  </a:moveTo>
                  <a:lnTo>
                    <a:pt x="4630058" y="4615542"/>
                  </a:lnTo>
                  <a:lnTo>
                    <a:pt x="4630058" y="0"/>
                  </a:lnTo>
                  <a:lnTo>
                    <a:pt x="0" y="4615542"/>
                  </a:lnTo>
                  <a:close/>
                </a:path>
              </a:pathLst>
            </a:custGeom>
            <a:solidFill>
              <a:schemeClr val="accent1">
                <a:alpha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7" name="Rectangle 36"/>
          <p:cNvSpPr/>
          <p:nvPr/>
        </p:nvSpPr>
        <p:spPr>
          <a:xfrm>
            <a:off x="2798467" y="6272288"/>
            <a:ext cx="614429" cy="1842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dirty="0" smtClean="0">
                <a:latin typeface="Comic Sans MS" panose="030F0702030302020204" pitchFamily="66" charset="0"/>
              </a:rPr>
              <a:t>Show</a:t>
            </a:r>
            <a:endParaRPr lang="en-GB" sz="1100" b="1" dirty="0">
              <a:latin typeface="Comic Sans MS" panose="030F0702030302020204" pitchFamily="66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3465456" y="6272288"/>
            <a:ext cx="621142" cy="1897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dirty="0" smtClean="0">
                <a:latin typeface="Comic Sans MS" panose="030F0702030302020204" pitchFamily="66" charset="0"/>
              </a:rPr>
              <a:t>Hide</a:t>
            </a:r>
            <a:endParaRPr lang="en-GB" sz="1100" b="1" dirty="0">
              <a:latin typeface="Comic Sans MS" panose="030F0702030302020204" pitchFamily="66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305761" y="3360688"/>
            <a:ext cx="4612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/>
              <a:t>R</a:t>
            </a:r>
            <a:endParaRPr lang="en-GB" sz="2400" b="1" dirty="0"/>
          </a:p>
        </p:txBody>
      </p:sp>
      <p:sp>
        <p:nvSpPr>
          <p:cNvPr id="40" name="Rectangle 39"/>
          <p:cNvSpPr/>
          <p:nvPr/>
        </p:nvSpPr>
        <p:spPr>
          <a:xfrm>
            <a:off x="9324528" y="1176613"/>
            <a:ext cx="792088" cy="2429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1721" y="5077822"/>
            <a:ext cx="5040558" cy="176269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1720" y="503808"/>
            <a:ext cx="5040560" cy="4610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168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39" grpId="0"/>
      <p:bldP spid="39" grpId="1"/>
    </p:bld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836712"/>
            <a:ext cx="8784974" cy="4445274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179511" y="829468"/>
            <a:ext cx="8784976" cy="30243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>
            <a:hlinkClick r:id="rId4" action="ppaction://hlinksldjump"/>
          </p:cNvPr>
          <p:cNvSpPr/>
          <p:nvPr/>
        </p:nvSpPr>
        <p:spPr>
          <a:xfrm>
            <a:off x="1547664" y="35483"/>
            <a:ext cx="252028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Linear Graphs &amp; Gradients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5" action="ppaction://hlinksldjump"/>
          </p:cNvPr>
          <p:cNvSpPr/>
          <p:nvPr/>
        </p:nvSpPr>
        <p:spPr>
          <a:xfrm>
            <a:off x="4644008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2017 3H Q8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0" name="Straight Arrow Connector 19"/>
          <p:cNvCxnSpPr>
            <a:stCxn id="13" idx="3"/>
            <a:endCxn id="17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179511" y="3861048"/>
            <a:ext cx="8784976" cy="14209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4457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3" grpId="0" animBg="1"/>
      <p:bldP spid="22" grpId="0" animBg="1"/>
    </p:bld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3933056"/>
            <a:ext cx="8640958" cy="253338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1" y="1677552"/>
            <a:ext cx="8640958" cy="232751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546578"/>
            <a:ext cx="8640960" cy="1226238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4" name="Rectangle 13">
            <a:hlinkClick r:id="rId6" action="ppaction://hlinksldjump"/>
          </p:cNvPr>
          <p:cNvSpPr/>
          <p:nvPr/>
        </p:nvSpPr>
        <p:spPr>
          <a:xfrm>
            <a:off x="1547664" y="35483"/>
            <a:ext cx="252028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Linear Graphs &amp; Gradients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7" action="ppaction://hlinksldjump"/>
          </p:cNvPr>
          <p:cNvSpPr/>
          <p:nvPr/>
        </p:nvSpPr>
        <p:spPr>
          <a:xfrm>
            <a:off x="4644008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2017 </a:t>
            </a:r>
            <a:r>
              <a:rPr lang="en-GB" sz="1400" b="1" dirty="0">
                <a:latin typeface="Comic Sans MS" panose="030F0702030302020204" pitchFamily="66" charset="0"/>
              </a:rPr>
              <a:t>4</a:t>
            </a:r>
            <a:r>
              <a:rPr lang="en-GB" sz="1400" b="1" dirty="0" smtClean="0">
                <a:latin typeface="Comic Sans MS" panose="030F0702030302020204" pitchFamily="66" charset="0"/>
              </a:rPr>
              <a:t>H Q6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14" idx="3"/>
            <a:endCxn id="17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5134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988840"/>
            <a:ext cx="8784976" cy="1710606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179511" y="1988839"/>
            <a:ext cx="8784976" cy="1826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2" name="Rectangle 21"/>
          <p:cNvSpPr/>
          <p:nvPr/>
        </p:nvSpPr>
        <p:spPr>
          <a:xfrm>
            <a:off x="179511" y="2171482"/>
            <a:ext cx="8784976" cy="15279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hlinkClick r:id="rId4" action="ppaction://hlinksldjump"/>
          </p:cNvPr>
          <p:cNvSpPr/>
          <p:nvPr/>
        </p:nvSpPr>
        <p:spPr>
          <a:xfrm>
            <a:off x="1547664" y="35483"/>
            <a:ext cx="252028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Linear Graphs &amp; Gradients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hlinkClick r:id="rId5" action="ppaction://hlinksldjump"/>
          </p:cNvPr>
          <p:cNvSpPr/>
          <p:nvPr/>
        </p:nvSpPr>
        <p:spPr>
          <a:xfrm>
            <a:off x="4644008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2017 </a:t>
            </a:r>
            <a:r>
              <a:rPr lang="en-GB" sz="1400" b="1" dirty="0">
                <a:latin typeface="Comic Sans MS" panose="030F0702030302020204" pitchFamily="66" charset="0"/>
              </a:rPr>
              <a:t>4</a:t>
            </a:r>
            <a:r>
              <a:rPr lang="en-GB" sz="1400" b="1" dirty="0" smtClean="0">
                <a:latin typeface="Comic Sans MS" panose="030F0702030302020204" pitchFamily="66" charset="0"/>
              </a:rPr>
              <a:t>H Q6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1" name="Straight Arrow Connector 20"/>
          <p:cNvCxnSpPr>
            <a:stCxn id="15" idx="3"/>
            <a:endCxn id="19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7411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3" grpId="0" animBg="1"/>
      <p:bldP spid="22" grpId="0" animBg="1"/>
    </p:bld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3034366"/>
            <a:ext cx="8640960" cy="377901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1" y="2420888"/>
            <a:ext cx="8640958" cy="26238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980728"/>
            <a:ext cx="8640960" cy="21030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0" y="404664"/>
            <a:ext cx="8640960" cy="921932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4" name="Rectangle 13">
            <a:hlinkClick r:id="rId7" action="ppaction://hlinksldjump"/>
          </p:cNvPr>
          <p:cNvSpPr/>
          <p:nvPr/>
        </p:nvSpPr>
        <p:spPr>
          <a:xfrm>
            <a:off x="1547664" y="35483"/>
            <a:ext cx="252028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Linear Graphs &amp; Gradients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8" action="ppaction://hlinksldjump"/>
          </p:cNvPr>
          <p:cNvSpPr/>
          <p:nvPr/>
        </p:nvSpPr>
        <p:spPr>
          <a:xfrm>
            <a:off x="4644008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2017 </a:t>
            </a:r>
            <a:r>
              <a:rPr lang="en-GB" sz="1400" b="1" dirty="0">
                <a:latin typeface="Comic Sans MS" panose="030F0702030302020204" pitchFamily="66" charset="0"/>
              </a:rPr>
              <a:t>4</a:t>
            </a:r>
            <a:r>
              <a:rPr lang="en-GB" sz="1400" b="1" dirty="0" smtClean="0">
                <a:latin typeface="Comic Sans MS" panose="030F0702030302020204" pitchFamily="66" charset="0"/>
              </a:rPr>
              <a:t>H Q12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14" idx="3"/>
            <a:endCxn id="17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6067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484784"/>
            <a:ext cx="8784976" cy="2926478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179511" y="1484783"/>
            <a:ext cx="8784976" cy="18388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2" name="Rectangle 21"/>
          <p:cNvSpPr/>
          <p:nvPr/>
        </p:nvSpPr>
        <p:spPr>
          <a:xfrm>
            <a:off x="179511" y="3323608"/>
            <a:ext cx="8784976" cy="17217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6" name="Rectangle 15">
            <a:hlinkClick r:id="rId4" action="ppaction://hlinksldjump"/>
          </p:cNvPr>
          <p:cNvSpPr/>
          <p:nvPr/>
        </p:nvSpPr>
        <p:spPr>
          <a:xfrm>
            <a:off x="1547664" y="35483"/>
            <a:ext cx="252028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Linear Graphs &amp; Gradients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5" action="ppaction://hlinksldjump"/>
          </p:cNvPr>
          <p:cNvSpPr/>
          <p:nvPr/>
        </p:nvSpPr>
        <p:spPr>
          <a:xfrm>
            <a:off x="4644008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2017 </a:t>
            </a:r>
            <a:r>
              <a:rPr lang="en-GB" sz="1400" b="1" dirty="0">
                <a:latin typeface="Comic Sans MS" panose="030F0702030302020204" pitchFamily="66" charset="0"/>
              </a:rPr>
              <a:t>4</a:t>
            </a:r>
            <a:r>
              <a:rPr lang="en-GB" sz="1400" b="1" dirty="0" smtClean="0">
                <a:latin typeface="Comic Sans MS" panose="030F0702030302020204" pitchFamily="66" charset="0"/>
              </a:rPr>
              <a:t>H Q12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4" name="Straight Arrow Connector 23"/>
          <p:cNvCxnSpPr>
            <a:stCxn id="16" idx="3"/>
            <a:endCxn id="20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179510" y="3495787"/>
            <a:ext cx="8784977" cy="9154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3278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3" grpId="0" animBg="1"/>
      <p:bldP spid="22" grpId="0" animBg="1"/>
      <p:bldP spid="25" grpId="0" animBg="1"/>
    </p:bld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29" y="844321"/>
            <a:ext cx="3628606" cy="3901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5054" y="1431060"/>
            <a:ext cx="5671442" cy="989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pic>
        <p:nvPicPr>
          <p:cNvPr id="563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53796"/>
            <a:ext cx="3257550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5054" y="1268760"/>
            <a:ext cx="5671442" cy="202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6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5053" y="2420888"/>
            <a:ext cx="5671443" cy="2343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17">
            <a:hlinkClick r:id="rId8" action="ppaction://hlinksldjump"/>
          </p:cNvPr>
          <p:cNvSpPr/>
          <p:nvPr/>
        </p:nvSpPr>
        <p:spPr>
          <a:xfrm>
            <a:off x="1547664" y="35483"/>
            <a:ext cx="252028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Linear Graphs &amp; Gradients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9" action="ppaction://hlinksldjump"/>
          </p:cNvPr>
          <p:cNvSpPr/>
          <p:nvPr/>
        </p:nvSpPr>
        <p:spPr>
          <a:xfrm>
            <a:off x="4644008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2017 </a:t>
            </a:r>
            <a:r>
              <a:rPr lang="en-GB" sz="1400" b="1" dirty="0">
                <a:latin typeface="Comic Sans MS" panose="030F0702030302020204" pitchFamily="66" charset="0"/>
              </a:rPr>
              <a:t>4</a:t>
            </a:r>
            <a:r>
              <a:rPr lang="en-GB" sz="1400" b="1" dirty="0" smtClean="0">
                <a:latin typeface="Comic Sans MS" panose="030F0702030302020204" pitchFamily="66" charset="0"/>
              </a:rPr>
              <a:t>H Q19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1" name="Straight Arrow Connector 20"/>
          <p:cNvCxnSpPr>
            <a:stCxn id="18" idx="3"/>
            <a:endCxn id="20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5126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469554"/>
            <a:ext cx="7776864" cy="396755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8" y="4436294"/>
            <a:ext cx="7776864" cy="1657002"/>
          </a:xfrm>
          <a:prstGeom prst="rect">
            <a:avLst/>
          </a:prstGeom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0" name="Rectangle 9">
            <a:hlinkClick r:id="rId5" action="ppaction://hlinksldjump"/>
          </p:cNvPr>
          <p:cNvSpPr/>
          <p:nvPr/>
        </p:nvSpPr>
        <p:spPr>
          <a:xfrm>
            <a:off x="4644008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NTSQ Q9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1" name="Straight Arrow Connector 10"/>
          <p:cNvCxnSpPr>
            <a:stCxn id="15" idx="3"/>
            <a:endCxn id="10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hlinkClick r:id="rId6" action="ppaction://hlinksldjump"/>
          </p:cNvPr>
          <p:cNvSpPr/>
          <p:nvPr/>
        </p:nvSpPr>
        <p:spPr>
          <a:xfrm>
            <a:off x="1547664" y="35483"/>
            <a:ext cx="252028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Linear Graphs &amp; Gradients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178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020" y="1340768"/>
            <a:ext cx="8815960" cy="2959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8" name="Rectangle 27"/>
          <p:cNvSpPr/>
          <p:nvPr/>
        </p:nvSpPr>
        <p:spPr>
          <a:xfrm>
            <a:off x="164020" y="3212976"/>
            <a:ext cx="8815960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64020" y="1268760"/>
            <a:ext cx="8815959" cy="19442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64020" y="3789040"/>
            <a:ext cx="8815960" cy="5108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hlinkClick r:id="rId4" action="ppaction://hlinksldjump"/>
          </p:cNvPr>
          <p:cNvSpPr/>
          <p:nvPr/>
        </p:nvSpPr>
        <p:spPr>
          <a:xfrm>
            <a:off x="1547664" y="35483"/>
            <a:ext cx="252028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Linear Graphs &amp; Gradients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5" action="ppaction://hlinksldjump"/>
          </p:cNvPr>
          <p:cNvSpPr/>
          <p:nvPr/>
        </p:nvSpPr>
        <p:spPr>
          <a:xfrm>
            <a:off x="4644008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2017 </a:t>
            </a:r>
            <a:r>
              <a:rPr lang="en-GB" sz="1400" b="1" dirty="0">
                <a:latin typeface="Comic Sans MS" panose="030F0702030302020204" pitchFamily="66" charset="0"/>
              </a:rPr>
              <a:t>4</a:t>
            </a:r>
            <a:r>
              <a:rPr lang="en-GB" sz="1400" b="1" dirty="0" smtClean="0">
                <a:latin typeface="Comic Sans MS" panose="030F0702030302020204" pitchFamily="66" charset="0"/>
              </a:rPr>
              <a:t>H Q19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14" idx="3"/>
            <a:endCxn id="17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0359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8" grpId="0" animBg="1"/>
      <p:bldP spid="31" grpId="0" animBg="1"/>
      <p:bldP spid="20" grpId="0" animBg="1"/>
    </p:bld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8" name="Rectangle 17">
            <a:hlinkClick r:id="rId3" action="ppaction://hlinksldjump"/>
          </p:cNvPr>
          <p:cNvSpPr/>
          <p:nvPr/>
        </p:nvSpPr>
        <p:spPr>
          <a:xfrm>
            <a:off x="1547664" y="35483"/>
            <a:ext cx="252028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Linear Graphs &amp; Gradients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4" action="ppaction://hlinksldjump"/>
          </p:cNvPr>
          <p:cNvSpPr/>
          <p:nvPr/>
        </p:nvSpPr>
        <p:spPr>
          <a:xfrm>
            <a:off x="4644008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2017 3HR Q3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1" name="Straight Arrow Connector 20"/>
          <p:cNvCxnSpPr>
            <a:stCxn id="18" idx="3"/>
            <a:endCxn id="20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1" y="908720"/>
            <a:ext cx="8640958" cy="4007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23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020" y="2420888"/>
            <a:ext cx="8815960" cy="919830"/>
          </a:xfrm>
          <a:prstGeom prst="rect">
            <a:avLst/>
          </a:prstGeom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31" name="Rectangle 30"/>
          <p:cNvSpPr/>
          <p:nvPr/>
        </p:nvSpPr>
        <p:spPr>
          <a:xfrm>
            <a:off x="164020" y="2420888"/>
            <a:ext cx="8815959" cy="9198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hlinkClick r:id="rId4" action="ppaction://hlinksldjump"/>
          </p:cNvPr>
          <p:cNvSpPr/>
          <p:nvPr/>
        </p:nvSpPr>
        <p:spPr>
          <a:xfrm>
            <a:off x="1547664" y="35483"/>
            <a:ext cx="252028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Linear Graphs &amp; Gradients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>
            <a:hlinkClick r:id="rId5" action="ppaction://hlinksldjump"/>
          </p:cNvPr>
          <p:cNvSpPr/>
          <p:nvPr/>
        </p:nvSpPr>
        <p:spPr>
          <a:xfrm>
            <a:off x="4644008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2017 3HR Q3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18" idx="3"/>
            <a:endCxn id="21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9037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680" y="6241948"/>
            <a:ext cx="5760640" cy="5860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1680" y="367647"/>
            <a:ext cx="5760640" cy="210520"/>
          </a:xfrm>
          <a:prstGeom prst="rect">
            <a:avLst/>
          </a:prstGeom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8" name="Rectangle 17">
            <a:hlinkClick r:id="rId5" action="ppaction://hlinksldjump"/>
          </p:cNvPr>
          <p:cNvSpPr/>
          <p:nvPr/>
        </p:nvSpPr>
        <p:spPr>
          <a:xfrm>
            <a:off x="1547664" y="35483"/>
            <a:ext cx="252028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Linear Graphs &amp; Gradients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6" action="ppaction://hlinksldjump"/>
          </p:cNvPr>
          <p:cNvSpPr/>
          <p:nvPr/>
        </p:nvSpPr>
        <p:spPr>
          <a:xfrm>
            <a:off x="4644008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2017 3HR Q7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1" name="Straight Arrow Connector 20"/>
          <p:cNvCxnSpPr>
            <a:stCxn id="18" idx="3"/>
            <a:endCxn id="20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91680" y="578168"/>
            <a:ext cx="5760640" cy="601918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7776356" y="2060848"/>
            <a:ext cx="792088" cy="2429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Show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3275856" y="1556792"/>
            <a:ext cx="2088232" cy="453650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9252520" y="1628800"/>
            <a:ext cx="792088" cy="2429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91680" y="620688"/>
            <a:ext cx="5760640" cy="6019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728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021" y="1268760"/>
            <a:ext cx="8815958" cy="3631714"/>
          </a:xfrm>
          <a:prstGeom prst="rect">
            <a:avLst/>
          </a:prstGeom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31" name="Rectangle 30"/>
          <p:cNvSpPr/>
          <p:nvPr/>
        </p:nvSpPr>
        <p:spPr>
          <a:xfrm>
            <a:off x="164022" y="1268760"/>
            <a:ext cx="8815957" cy="36317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2" name="Rectangle 11">
            <a:hlinkClick r:id="rId4" action="ppaction://hlinksldjump"/>
          </p:cNvPr>
          <p:cNvSpPr/>
          <p:nvPr/>
        </p:nvSpPr>
        <p:spPr>
          <a:xfrm>
            <a:off x="1547664" y="35483"/>
            <a:ext cx="252028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Linear Graphs &amp; Gradients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hlinkClick r:id="rId5" action="ppaction://hlinksldjump"/>
          </p:cNvPr>
          <p:cNvSpPr/>
          <p:nvPr/>
        </p:nvSpPr>
        <p:spPr>
          <a:xfrm>
            <a:off x="4644008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2017 3HR Q7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6" name="Straight Arrow Connector 15"/>
          <p:cNvCxnSpPr>
            <a:stCxn id="12" idx="3"/>
            <a:endCxn id="14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6087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2118902"/>
            <a:ext cx="8640958" cy="469447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1" y="404664"/>
            <a:ext cx="8640958" cy="2012984"/>
          </a:xfrm>
          <a:prstGeom prst="rect">
            <a:avLst/>
          </a:prstGeom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8" name="Rectangle 17">
            <a:hlinkClick r:id="rId5" action="ppaction://hlinksldjump"/>
          </p:cNvPr>
          <p:cNvSpPr/>
          <p:nvPr/>
        </p:nvSpPr>
        <p:spPr>
          <a:xfrm>
            <a:off x="1547664" y="35483"/>
            <a:ext cx="252028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Linear Graphs &amp; Gradients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6" action="ppaction://hlinksldjump"/>
          </p:cNvPr>
          <p:cNvSpPr/>
          <p:nvPr/>
        </p:nvSpPr>
        <p:spPr>
          <a:xfrm>
            <a:off x="4644008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2017 3HR Q15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1" name="Straight Arrow Connector 20"/>
          <p:cNvCxnSpPr>
            <a:stCxn id="18" idx="3"/>
            <a:endCxn id="20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5684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022" y="1988840"/>
            <a:ext cx="8815956" cy="1359730"/>
          </a:xfrm>
          <a:prstGeom prst="rect">
            <a:avLst/>
          </a:prstGeom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31" name="Rectangle 30"/>
          <p:cNvSpPr/>
          <p:nvPr/>
        </p:nvSpPr>
        <p:spPr>
          <a:xfrm>
            <a:off x="164022" y="1988840"/>
            <a:ext cx="8815957" cy="13597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4" action="ppaction://hlinksldjump"/>
          </p:cNvPr>
          <p:cNvSpPr/>
          <p:nvPr/>
        </p:nvSpPr>
        <p:spPr>
          <a:xfrm>
            <a:off x="1547664" y="35483"/>
            <a:ext cx="252028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Linear Graphs &amp; Gradients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hlinkClick r:id="rId5" action="ppaction://hlinksldjump"/>
          </p:cNvPr>
          <p:cNvSpPr/>
          <p:nvPr/>
        </p:nvSpPr>
        <p:spPr>
          <a:xfrm>
            <a:off x="4644008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2017 3HR Q15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0" name="Straight Arrow Connector 19"/>
          <p:cNvCxnSpPr>
            <a:stCxn id="17" idx="3"/>
            <a:endCxn id="19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7542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7" y="5229200"/>
            <a:ext cx="7632846" cy="1589126"/>
          </a:xfrm>
          <a:prstGeom prst="rect">
            <a:avLst/>
          </a:prstGeom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8" name="Rectangle 17">
            <a:hlinkClick r:id="rId4" action="ppaction://hlinksldjump"/>
          </p:cNvPr>
          <p:cNvSpPr/>
          <p:nvPr/>
        </p:nvSpPr>
        <p:spPr>
          <a:xfrm>
            <a:off x="1547664" y="35483"/>
            <a:ext cx="252028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Linear Graphs &amp; Gradients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5" action="ppaction://hlinksldjump"/>
          </p:cNvPr>
          <p:cNvSpPr/>
          <p:nvPr/>
        </p:nvSpPr>
        <p:spPr>
          <a:xfrm>
            <a:off x="4644008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2017 </a:t>
            </a:r>
            <a:r>
              <a:rPr lang="en-GB" sz="1400" b="1" dirty="0">
                <a:latin typeface="Comic Sans MS" panose="030F0702030302020204" pitchFamily="66" charset="0"/>
              </a:rPr>
              <a:t>4</a:t>
            </a:r>
            <a:r>
              <a:rPr lang="en-GB" sz="1400" b="1" dirty="0" smtClean="0">
                <a:latin typeface="Comic Sans MS" panose="030F0702030302020204" pitchFamily="66" charset="0"/>
              </a:rPr>
              <a:t>HR Q11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1" name="Straight Arrow Connector 20"/>
          <p:cNvCxnSpPr>
            <a:stCxn id="18" idx="3"/>
            <a:endCxn id="20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5576" y="663826"/>
            <a:ext cx="7632848" cy="49974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5576" y="395690"/>
            <a:ext cx="7632848" cy="2595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5576" y="5610422"/>
            <a:ext cx="7632848" cy="266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623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023" y="1844824"/>
            <a:ext cx="8815954" cy="1726434"/>
          </a:xfrm>
          <a:prstGeom prst="rect">
            <a:avLst/>
          </a:prstGeom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31" name="Rectangle 30"/>
          <p:cNvSpPr/>
          <p:nvPr/>
        </p:nvSpPr>
        <p:spPr>
          <a:xfrm>
            <a:off x="164022" y="1844824"/>
            <a:ext cx="8815957" cy="17264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2" name="Rectangle 11">
            <a:hlinkClick r:id="rId4" action="ppaction://hlinksldjump"/>
          </p:cNvPr>
          <p:cNvSpPr/>
          <p:nvPr/>
        </p:nvSpPr>
        <p:spPr>
          <a:xfrm>
            <a:off x="1547664" y="35483"/>
            <a:ext cx="252028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Linear Graphs &amp; Gradients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hlinkClick r:id="rId5" action="ppaction://hlinksldjump"/>
          </p:cNvPr>
          <p:cNvSpPr/>
          <p:nvPr/>
        </p:nvSpPr>
        <p:spPr>
          <a:xfrm>
            <a:off x="4644008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2017 </a:t>
            </a:r>
            <a:r>
              <a:rPr lang="en-GB" sz="1400" b="1" dirty="0">
                <a:latin typeface="Comic Sans MS" panose="030F0702030302020204" pitchFamily="66" charset="0"/>
              </a:rPr>
              <a:t>4</a:t>
            </a:r>
            <a:r>
              <a:rPr lang="en-GB" sz="1400" b="1" dirty="0" smtClean="0">
                <a:latin typeface="Comic Sans MS" panose="030F0702030302020204" pitchFamily="66" charset="0"/>
              </a:rPr>
              <a:t>HR Q11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6" name="Straight Arrow Connector 15"/>
          <p:cNvCxnSpPr>
            <a:stCxn id="12" idx="3"/>
            <a:endCxn id="14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7709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1" y="6368750"/>
            <a:ext cx="5760638" cy="444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1" y="449418"/>
            <a:ext cx="5760638" cy="198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8" name="Rectangle 17">
            <a:hlinkClick r:id="rId5" action="ppaction://hlinksldjump"/>
          </p:cNvPr>
          <p:cNvSpPr/>
          <p:nvPr/>
        </p:nvSpPr>
        <p:spPr>
          <a:xfrm>
            <a:off x="1547664" y="35483"/>
            <a:ext cx="252028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Linear Graphs &amp; Gradients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6" action="ppaction://hlinksldjump"/>
          </p:cNvPr>
          <p:cNvSpPr/>
          <p:nvPr/>
        </p:nvSpPr>
        <p:spPr>
          <a:xfrm>
            <a:off x="4644008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2017 3H Q6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1" name="Straight Arrow Connector 20"/>
          <p:cNvCxnSpPr>
            <a:stCxn id="18" idx="3"/>
            <a:endCxn id="20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1" y="692696"/>
            <a:ext cx="5760640" cy="5729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7776356" y="2060848"/>
            <a:ext cx="792088" cy="2429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Show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 flipV="1">
            <a:off x="3347864" y="1628800"/>
            <a:ext cx="2016224" cy="410445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9324528" y="1628800"/>
            <a:ext cx="792088" cy="2429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24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651534"/>
            <a:ext cx="5760640" cy="5729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8746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268760"/>
            <a:ext cx="8640960" cy="3352346"/>
          </a:xfrm>
          <a:prstGeom prst="rect">
            <a:avLst/>
          </a:prstGeom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2" name="Rectangle 21"/>
          <p:cNvSpPr/>
          <p:nvPr/>
        </p:nvSpPr>
        <p:spPr>
          <a:xfrm>
            <a:off x="251520" y="1268759"/>
            <a:ext cx="8640960" cy="33523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0" name="Rectangle 9">
            <a:hlinkClick r:id="rId4" action="ppaction://hlinksldjump"/>
          </p:cNvPr>
          <p:cNvSpPr/>
          <p:nvPr/>
        </p:nvSpPr>
        <p:spPr>
          <a:xfrm>
            <a:off x="4644008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NTSQ Q9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1" name="Straight Arrow Connector 10"/>
          <p:cNvCxnSpPr>
            <a:stCxn id="15" idx="3"/>
            <a:endCxn id="10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hlinkClick r:id="rId5" action="ppaction://hlinksldjump"/>
          </p:cNvPr>
          <p:cNvSpPr/>
          <p:nvPr/>
        </p:nvSpPr>
        <p:spPr>
          <a:xfrm>
            <a:off x="1547664" y="35483"/>
            <a:ext cx="252028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Linear Graphs &amp; Gradients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9770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022" y="1484784"/>
            <a:ext cx="8815956" cy="2485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31" name="Rectangle 30"/>
          <p:cNvSpPr/>
          <p:nvPr/>
        </p:nvSpPr>
        <p:spPr>
          <a:xfrm>
            <a:off x="164022" y="1484784"/>
            <a:ext cx="8815957" cy="24856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4" action="ppaction://hlinksldjump"/>
          </p:cNvPr>
          <p:cNvSpPr/>
          <p:nvPr/>
        </p:nvSpPr>
        <p:spPr>
          <a:xfrm>
            <a:off x="1547664" y="35483"/>
            <a:ext cx="252028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Linear Graphs &amp; Gradients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hlinkClick r:id="rId5" action="ppaction://hlinksldjump"/>
          </p:cNvPr>
          <p:cNvSpPr/>
          <p:nvPr/>
        </p:nvSpPr>
        <p:spPr>
          <a:xfrm>
            <a:off x="4644008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2017 3H Q6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0" name="Straight Arrow Connector 19"/>
          <p:cNvCxnSpPr>
            <a:stCxn id="17" idx="3"/>
            <a:endCxn id="19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3675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24744"/>
            <a:ext cx="8640960" cy="3778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8" name="Rectangle 17">
            <a:hlinkClick r:id="rId4" action="ppaction://hlinksldjump"/>
          </p:cNvPr>
          <p:cNvSpPr/>
          <p:nvPr/>
        </p:nvSpPr>
        <p:spPr>
          <a:xfrm>
            <a:off x="1547664" y="35483"/>
            <a:ext cx="252028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Linear Graphs &amp; Gradients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5" action="ppaction://hlinksldjump"/>
          </p:cNvPr>
          <p:cNvSpPr/>
          <p:nvPr/>
        </p:nvSpPr>
        <p:spPr>
          <a:xfrm>
            <a:off x="4644008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2017 4H Q4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1" name="Straight Arrow Connector 20"/>
          <p:cNvCxnSpPr>
            <a:stCxn id="18" idx="3"/>
            <a:endCxn id="20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453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022" y="2492896"/>
            <a:ext cx="8815956" cy="765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31" name="Rectangle 30"/>
          <p:cNvSpPr/>
          <p:nvPr/>
        </p:nvSpPr>
        <p:spPr>
          <a:xfrm>
            <a:off x="164022" y="2492896"/>
            <a:ext cx="8815957" cy="7658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2" name="Rectangle 11">
            <a:hlinkClick r:id="rId4" action="ppaction://hlinksldjump"/>
          </p:cNvPr>
          <p:cNvSpPr/>
          <p:nvPr/>
        </p:nvSpPr>
        <p:spPr>
          <a:xfrm>
            <a:off x="1547664" y="35483"/>
            <a:ext cx="252028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Linear Graphs &amp; Gradients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hlinkClick r:id="rId5" action="ppaction://hlinksldjump"/>
          </p:cNvPr>
          <p:cNvSpPr/>
          <p:nvPr/>
        </p:nvSpPr>
        <p:spPr>
          <a:xfrm>
            <a:off x="4644008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2017 4H Q4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6" name="Straight Arrow Connector 15"/>
          <p:cNvCxnSpPr>
            <a:stCxn id="12" idx="3"/>
            <a:endCxn id="14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5016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504386"/>
            <a:ext cx="8640960" cy="4308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08720"/>
            <a:ext cx="8640960" cy="3923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71278"/>
            <a:ext cx="8640960" cy="2553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8" name="Rectangle 17">
            <a:hlinkClick r:id="rId6" action="ppaction://hlinksldjump"/>
          </p:cNvPr>
          <p:cNvSpPr/>
          <p:nvPr/>
        </p:nvSpPr>
        <p:spPr>
          <a:xfrm>
            <a:off x="1547664" y="35483"/>
            <a:ext cx="252028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Linear Graphs &amp; Gradients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7" action="ppaction://hlinksldjump"/>
          </p:cNvPr>
          <p:cNvSpPr/>
          <p:nvPr/>
        </p:nvSpPr>
        <p:spPr>
          <a:xfrm>
            <a:off x="4644008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2017 4H Q13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1" name="Straight Arrow Connector 20"/>
          <p:cNvCxnSpPr>
            <a:stCxn id="18" idx="3"/>
            <a:endCxn id="20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2376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022" y="1967898"/>
            <a:ext cx="8815956" cy="2829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31" name="Rectangle 30"/>
          <p:cNvSpPr/>
          <p:nvPr/>
        </p:nvSpPr>
        <p:spPr>
          <a:xfrm>
            <a:off x="164022" y="1967898"/>
            <a:ext cx="8815957" cy="5249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4" action="ppaction://hlinksldjump"/>
          </p:cNvPr>
          <p:cNvSpPr/>
          <p:nvPr/>
        </p:nvSpPr>
        <p:spPr>
          <a:xfrm>
            <a:off x="1547664" y="35483"/>
            <a:ext cx="252028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Linear Graphs &amp; Gradients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hlinkClick r:id="rId5" action="ppaction://hlinksldjump"/>
          </p:cNvPr>
          <p:cNvSpPr/>
          <p:nvPr/>
        </p:nvSpPr>
        <p:spPr>
          <a:xfrm>
            <a:off x="4644008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2017 4H Q13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0" name="Straight Arrow Connector 19"/>
          <p:cNvCxnSpPr>
            <a:stCxn id="17" idx="3"/>
            <a:endCxn id="19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164023" y="2492896"/>
            <a:ext cx="8815956" cy="23042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7636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31" grpId="0" animBg="1"/>
      <p:bldP spid="21" grpId="0" animBg="1"/>
    </p:bld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225452"/>
            <a:ext cx="6624736" cy="5155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2091267" y="1524000"/>
            <a:ext cx="4639733" cy="4701404"/>
            <a:chOff x="2091267" y="1524000"/>
            <a:chExt cx="4639733" cy="4701404"/>
          </a:xfrm>
        </p:grpSpPr>
        <p:sp>
          <p:nvSpPr>
            <p:cNvPr id="2" name="Freeform 1"/>
            <p:cNvSpPr/>
            <p:nvPr/>
          </p:nvSpPr>
          <p:spPr>
            <a:xfrm>
              <a:off x="2091267" y="1524000"/>
              <a:ext cx="4639733" cy="4639733"/>
            </a:xfrm>
            <a:custGeom>
              <a:avLst/>
              <a:gdLst>
                <a:gd name="connsiteX0" fmla="*/ 0 w 4639733"/>
                <a:gd name="connsiteY0" fmla="*/ 787400 h 4639733"/>
                <a:gd name="connsiteX1" fmla="*/ 0 w 4639733"/>
                <a:gd name="connsiteY1" fmla="*/ 0 h 4639733"/>
                <a:gd name="connsiteX2" fmla="*/ 4639733 w 4639733"/>
                <a:gd name="connsiteY2" fmla="*/ 0 h 4639733"/>
                <a:gd name="connsiteX3" fmla="*/ 4639733 w 4639733"/>
                <a:gd name="connsiteY3" fmla="*/ 4639733 h 4639733"/>
                <a:gd name="connsiteX4" fmla="*/ 3869266 w 4639733"/>
                <a:gd name="connsiteY4" fmla="*/ 4639733 h 4639733"/>
                <a:gd name="connsiteX5" fmla="*/ 0 w 4639733"/>
                <a:gd name="connsiteY5" fmla="*/ 787400 h 4639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39733" h="4639733">
                  <a:moveTo>
                    <a:pt x="0" y="787400"/>
                  </a:moveTo>
                  <a:lnTo>
                    <a:pt x="0" y="0"/>
                  </a:lnTo>
                  <a:lnTo>
                    <a:pt x="4639733" y="0"/>
                  </a:lnTo>
                  <a:lnTo>
                    <a:pt x="4639733" y="4639733"/>
                  </a:lnTo>
                  <a:lnTo>
                    <a:pt x="3869266" y="4639733"/>
                  </a:lnTo>
                  <a:lnTo>
                    <a:pt x="0" y="787400"/>
                  </a:lnTo>
                  <a:close/>
                </a:path>
              </a:pathLst>
            </a:cu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6" name="Straight Connector 5"/>
            <p:cNvCxnSpPr/>
            <p:nvPr/>
          </p:nvCxnSpPr>
          <p:spPr>
            <a:xfrm>
              <a:off x="2107496" y="2327482"/>
              <a:ext cx="3920895" cy="3897922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6174794"/>
            <a:ext cx="6624736" cy="6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47342"/>
            <a:ext cx="6624736" cy="876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17">
            <a:hlinkClick r:id="rId5" action="ppaction://hlinksldjump"/>
          </p:cNvPr>
          <p:cNvSpPr/>
          <p:nvPr/>
        </p:nvSpPr>
        <p:spPr>
          <a:xfrm>
            <a:off x="1547664" y="35483"/>
            <a:ext cx="252028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Linear Graphs &amp; Gradients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6" action="ppaction://hlinksldjump"/>
          </p:cNvPr>
          <p:cNvSpPr/>
          <p:nvPr/>
        </p:nvSpPr>
        <p:spPr>
          <a:xfrm>
            <a:off x="4644008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2017 3HR Q13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1" name="Straight Arrow Connector 20"/>
          <p:cNvCxnSpPr>
            <a:stCxn id="18" idx="3"/>
            <a:endCxn id="20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1390982" y="697995"/>
            <a:ext cx="529486" cy="216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dirty="0" smtClean="0">
                <a:latin typeface="Comic Sans MS" panose="030F0702030302020204" pitchFamily="66" charset="0"/>
              </a:rPr>
              <a:t>Show</a:t>
            </a:r>
            <a:endParaRPr lang="en-GB" sz="1100" b="1" dirty="0">
              <a:latin typeface="Comic Sans MS" panose="030F0702030302020204" pitchFamily="66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992476" y="697995"/>
            <a:ext cx="529486" cy="216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dirty="0" smtClean="0">
                <a:latin typeface="Comic Sans MS" panose="030F0702030302020204" pitchFamily="66" charset="0"/>
              </a:rPr>
              <a:t>Hide</a:t>
            </a:r>
            <a:endParaRPr lang="en-GB" sz="1100" b="1" dirty="0">
              <a:latin typeface="Comic Sans MS" panose="030F0702030302020204" pitchFamily="66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499018" y="870014"/>
            <a:ext cx="529486" cy="216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dirty="0" smtClean="0">
                <a:latin typeface="Comic Sans MS" panose="030F0702030302020204" pitchFamily="66" charset="0"/>
              </a:rPr>
              <a:t>Show</a:t>
            </a:r>
            <a:endParaRPr lang="en-GB" sz="1100" b="1" dirty="0">
              <a:latin typeface="Comic Sans MS" panose="030F0702030302020204" pitchFamily="66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097952" y="873161"/>
            <a:ext cx="532046" cy="216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dirty="0" smtClean="0">
                <a:latin typeface="Comic Sans MS" panose="030F0702030302020204" pitchFamily="66" charset="0"/>
              </a:rPr>
              <a:t>Hide</a:t>
            </a:r>
            <a:endParaRPr lang="en-GB" sz="1100" b="1" dirty="0">
              <a:latin typeface="Comic Sans MS" panose="030F0702030302020204" pitchFamily="66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5867064" y="647410"/>
            <a:ext cx="529292" cy="2209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dirty="0" smtClean="0">
                <a:latin typeface="Comic Sans MS" panose="030F0702030302020204" pitchFamily="66" charset="0"/>
              </a:rPr>
              <a:t>Show</a:t>
            </a:r>
            <a:endParaRPr lang="en-GB" sz="1100" b="1" dirty="0">
              <a:latin typeface="Comic Sans MS" panose="030F0702030302020204" pitchFamily="66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6464150" y="649094"/>
            <a:ext cx="533700" cy="2209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dirty="0" smtClean="0">
                <a:latin typeface="Comic Sans MS" panose="030F0702030302020204" pitchFamily="66" charset="0"/>
              </a:rPr>
              <a:t>Hide</a:t>
            </a:r>
            <a:endParaRPr lang="en-GB" sz="1100" b="1" dirty="0">
              <a:latin typeface="Comic Sans MS" panose="030F0702030302020204" pitchFamily="66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2193375" y="1225452"/>
            <a:ext cx="614429" cy="1842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dirty="0" smtClean="0">
                <a:latin typeface="Comic Sans MS" panose="030F0702030302020204" pitchFamily="66" charset="0"/>
              </a:rPr>
              <a:t>Show</a:t>
            </a:r>
            <a:endParaRPr lang="en-GB" sz="1100" b="1" dirty="0">
              <a:latin typeface="Comic Sans MS" panose="030F0702030302020204" pitchFamily="66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2860364" y="1225452"/>
            <a:ext cx="621142" cy="1897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dirty="0" smtClean="0">
                <a:latin typeface="Comic Sans MS" panose="030F0702030302020204" pitchFamily="66" charset="0"/>
              </a:rPr>
              <a:t>Hide</a:t>
            </a:r>
            <a:endParaRPr lang="en-GB" sz="1100" b="1" dirty="0">
              <a:latin typeface="Comic Sans MS" panose="030F0702030302020204" pitchFamily="66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143104" y="3751802"/>
            <a:ext cx="4612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/>
              <a:t>R</a:t>
            </a:r>
            <a:endParaRPr lang="en-GB" sz="2400" b="1" dirty="0"/>
          </a:p>
        </p:txBody>
      </p:sp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grpSp>
        <p:nvGrpSpPr>
          <p:cNvPr id="41" name="Group 40"/>
          <p:cNvGrpSpPr/>
          <p:nvPr/>
        </p:nvGrpSpPr>
        <p:grpSpPr>
          <a:xfrm rot="10800000">
            <a:off x="2091266" y="4221087"/>
            <a:ext cx="4639733" cy="1942645"/>
            <a:chOff x="2555193" y="704850"/>
            <a:chExt cx="3750357" cy="755650"/>
          </a:xfrm>
        </p:grpSpPr>
        <p:sp>
          <p:nvSpPr>
            <p:cNvPr id="42" name="Freeform 41"/>
            <p:cNvSpPr/>
            <p:nvPr/>
          </p:nvSpPr>
          <p:spPr>
            <a:xfrm>
              <a:off x="2559050" y="704850"/>
              <a:ext cx="3746500" cy="755650"/>
            </a:xfrm>
            <a:custGeom>
              <a:avLst/>
              <a:gdLst>
                <a:gd name="connsiteX0" fmla="*/ 0 w 3746500"/>
                <a:gd name="connsiteY0" fmla="*/ 755650 h 755650"/>
                <a:gd name="connsiteX1" fmla="*/ 3733800 w 3746500"/>
                <a:gd name="connsiteY1" fmla="*/ 755650 h 755650"/>
                <a:gd name="connsiteX2" fmla="*/ 3746500 w 3746500"/>
                <a:gd name="connsiteY2" fmla="*/ 0 h 755650"/>
                <a:gd name="connsiteX3" fmla="*/ 6350 w 3746500"/>
                <a:gd name="connsiteY3" fmla="*/ 0 h 755650"/>
                <a:gd name="connsiteX4" fmla="*/ 0 w 3746500"/>
                <a:gd name="connsiteY4" fmla="*/ 755650 h 755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46500" h="755650">
                  <a:moveTo>
                    <a:pt x="0" y="755650"/>
                  </a:moveTo>
                  <a:lnTo>
                    <a:pt x="3733800" y="755650"/>
                  </a:lnTo>
                  <a:lnTo>
                    <a:pt x="3746500" y="0"/>
                  </a:lnTo>
                  <a:lnTo>
                    <a:pt x="6350" y="0"/>
                  </a:lnTo>
                  <a:cubicBezTo>
                    <a:pt x="4233" y="249767"/>
                    <a:pt x="2117" y="499533"/>
                    <a:pt x="0" y="755650"/>
                  </a:cubicBezTo>
                  <a:close/>
                </a:path>
              </a:pathLst>
            </a:cu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43" name="Straight Connector 42"/>
            <p:cNvCxnSpPr/>
            <p:nvPr/>
          </p:nvCxnSpPr>
          <p:spPr>
            <a:xfrm>
              <a:off x="2555193" y="1460500"/>
              <a:ext cx="3750357" cy="0"/>
            </a:xfrm>
            <a:prstGeom prst="line">
              <a:avLst/>
            </a:prstGeom>
            <a:ln>
              <a:prstDash val="dash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1" name="Group 10"/>
          <p:cNvGrpSpPr/>
          <p:nvPr/>
        </p:nvGrpSpPr>
        <p:grpSpPr>
          <a:xfrm>
            <a:off x="2091267" y="1524000"/>
            <a:ext cx="2125133" cy="4258733"/>
            <a:chOff x="2091267" y="1524000"/>
            <a:chExt cx="2125133" cy="4258733"/>
          </a:xfrm>
        </p:grpSpPr>
        <p:sp>
          <p:nvSpPr>
            <p:cNvPr id="3" name="Freeform 2"/>
            <p:cNvSpPr/>
            <p:nvPr/>
          </p:nvSpPr>
          <p:spPr>
            <a:xfrm>
              <a:off x="2091267" y="1532467"/>
              <a:ext cx="2125133" cy="4250266"/>
            </a:xfrm>
            <a:custGeom>
              <a:avLst/>
              <a:gdLst>
                <a:gd name="connsiteX0" fmla="*/ 0 w 2125133"/>
                <a:gd name="connsiteY0" fmla="*/ 4250266 h 4250266"/>
                <a:gd name="connsiteX1" fmla="*/ 2125133 w 2125133"/>
                <a:gd name="connsiteY1" fmla="*/ 0 h 4250266"/>
                <a:gd name="connsiteX2" fmla="*/ 0 w 2125133"/>
                <a:gd name="connsiteY2" fmla="*/ 0 h 4250266"/>
                <a:gd name="connsiteX3" fmla="*/ 0 w 2125133"/>
                <a:gd name="connsiteY3" fmla="*/ 4250266 h 4250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25133" h="4250266">
                  <a:moveTo>
                    <a:pt x="0" y="4250266"/>
                  </a:moveTo>
                  <a:lnTo>
                    <a:pt x="2125133" y="0"/>
                  </a:lnTo>
                  <a:lnTo>
                    <a:pt x="0" y="0"/>
                  </a:lnTo>
                  <a:lnTo>
                    <a:pt x="0" y="4250266"/>
                  </a:lnTo>
                  <a:close/>
                </a:path>
              </a:pathLst>
            </a:cu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0" name="Straight Connector 9"/>
            <p:cNvCxnSpPr>
              <a:stCxn id="3" idx="0"/>
            </p:cNvCxnSpPr>
            <p:nvPr/>
          </p:nvCxnSpPr>
          <p:spPr>
            <a:xfrm flipV="1">
              <a:off x="2091267" y="1524000"/>
              <a:ext cx="2125133" cy="4258733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Rectangle 30"/>
          <p:cNvSpPr/>
          <p:nvPr/>
        </p:nvSpPr>
        <p:spPr>
          <a:xfrm>
            <a:off x="9324528" y="1074078"/>
            <a:ext cx="529292" cy="2209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 b="1" dirty="0">
              <a:latin typeface="Comic Sans MS" panose="030F0702030302020204" pitchFamily="66" charset="0"/>
            </a:endParaRPr>
          </a:p>
        </p:txBody>
      </p:sp>
      <p:pic>
        <p:nvPicPr>
          <p:cNvPr id="3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225452"/>
            <a:ext cx="6624736" cy="5155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47342"/>
            <a:ext cx="6624736" cy="876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0827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40" grpId="0"/>
      <p:bldP spid="40" grpId="1"/>
    </p:bld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023" y="2353558"/>
            <a:ext cx="8815954" cy="859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31" name="Rectangle 30"/>
          <p:cNvSpPr/>
          <p:nvPr/>
        </p:nvSpPr>
        <p:spPr>
          <a:xfrm>
            <a:off x="164022" y="2353558"/>
            <a:ext cx="8815957" cy="8594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3" name="Rectangle 12">
            <a:hlinkClick r:id="rId4" action="ppaction://hlinksldjump"/>
          </p:cNvPr>
          <p:cNvSpPr/>
          <p:nvPr/>
        </p:nvSpPr>
        <p:spPr>
          <a:xfrm>
            <a:off x="1547664" y="35483"/>
            <a:ext cx="252028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Linear Graphs &amp; Gradients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6" name="Rectangle 15">
            <a:hlinkClick r:id="rId5" action="ppaction://hlinksldjump"/>
          </p:cNvPr>
          <p:cNvSpPr/>
          <p:nvPr/>
        </p:nvSpPr>
        <p:spPr>
          <a:xfrm>
            <a:off x="4644008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2017 3HR Q13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13" idx="3"/>
            <a:endCxn id="16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1151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780928"/>
            <a:ext cx="8640960" cy="3986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758992"/>
            <a:ext cx="8640960" cy="2758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96642"/>
            <a:ext cx="8640960" cy="3896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17">
            <a:hlinkClick r:id="rId5" action="ppaction://hlinksldjump"/>
          </p:cNvPr>
          <p:cNvSpPr/>
          <p:nvPr/>
        </p:nvSpPr>
        <p:spPr>
          <a:xfrm>
            <a:off x="1547664" y="35483"/>
            <a:ext cx="252028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Linear Graphs &amp; Gradients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6" action="ppaction://hlinksldjump"/>
          </p:cNvPr>
          <p:cNvSpPr/>
          <p:nvPr/>
        </p:nvSpPr>
        <p:spPr>
          <a:xfrm>
            <a:off x="4644008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2017 4HR Q12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1" name="Straight Arrow Connector 20"/>
          <p:cNvCxnSpPr>
            <a:stCxn id="18" idx="3"/>
            <a:endCxn id="20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86577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022" y="692696"/>
            <a:ext cx="8815956" cy="514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31" name="Rectangle 30"/>
          <p:cNvSpPr/>
          <p:nvPr/>
        </p:nvSpPr>
        <p:spPr>
          <a:xfrm>
            <a:off x="164022" y="692696"/>
            <a:ext cx="8815957" cy="34563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hlinkClick r:id="rId4" action="ppaction://hlinksldjump"/>
          </p:cNvPr>
          <p:cNvSpPr/>
          <p:nvPr/>
        </p:nvSpPr>
        <p:spPr>
          <a:xfrm>
            <a:off x="1547664" y="35483"/>
            <a:ext cx="252028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Linear Graphs &amp; Gradients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hlinkClick r:id="rId5" action="ppaction://hlinksldjump"/>
          </p:cNvPr>
          <p:cNvSpPr/>
          <p:nvPr/>
        </p:nvSpPr>
        <p:spPr>
          <a:xfrm>
            <a:off x="4644008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2017 4HR Q12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9" name="Straight Arrow Connector 18"/>
          <p:cNvCxnSpPr>
            <a:stCxn id="15" idx="3"/>
            <a:endCxn id="18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164023" y="4149080"/>
            <a:ext cx="8815956" cy="16840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1969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31" grpId="0" animBg="1"/>
      <p:bldP spid="20" grpId="0" animBg="1"/>
    </p:bld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1721" y="6522892"/>
            <a:ext cx="5040558" cy="29048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1720" y="404664"/>
            <a:ext cx="5040560" cy="260030"/>
          </a:xfrm>
          <a:prstGeom prst="rect">
            <a:avLst/>
          </a:prstGeom>
        </p:spPr>
      </p:pic>
      <p:sp>
        <p:nvSpPr>
          <p:cNvPr id="18" name="Rectangle 17">
            <a:hlinkClick r:id="rId4" action="ppaction://hlinksldjump"/>
          </p:cNvPr>
          <p:cNvSpPr/>
          <p:nvPr/>
        </p:nvSpPr>
        <p:spPr>
          <a:xfrm>
            <a:off x="1547664" y="35483"/>
            <a:ext cx="252028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Linear Graphs &amp; Gradients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5" action="ppaction://hlinksldjump"/>
          </p:cNvPr>
          <p:cNvSpPr/>
          <p:nvPr/>
        </p:nvSpPr>
        <p:spPr>
          <a:xfrm>
            <a:off x="4644008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2018 3H Q7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1" name="Straight Arrow Connector 20"/>
          <p:cNvCxnSpPr>
            <a:stCxn id="18" idx="3"/>
            <a:endCxn id="20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51720" y="576064"/>
            <a:ext cx="5040560" cy="5949280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7776356" y="2060848"/>
            <a:ext cx="792088" cy="2429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Show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3419872" y="1484784"/>
            <a:ext cx="1512168" cy="460851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9324528" y="1970331"/>
            <a:ext cx="792088" cy="2429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51720" y="576064"/>
            <a:ext cx="5040560" cy="594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40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0" name="Rectangle 9">
            <a:hlinkClick r:id="rId3" action="ppaction://hlinksldjump"/>
          </p:cNvPr>
          <p:cNvSpPr/>
          <p:nvPr/>
        </p:nvSpPr>
        <p:spPr>
          <a:xfrm>
            <a:off x="4644008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NTSQ Q10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1" name="Straight Arrow Connector 10"/>
          <p:cNvCxnSpPr>
            <a:stCxn id="15" idx="3"/>
            <a:endCxn id="10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hlinkClick r:id="rId4" action="ppaction://hlinksldjump"/>
          </p:cNvPr>
          <p:cNvSpPr/>
          <p:nvPr/>
        </p:nvSpPr>
        <p:spPr>
          <a:xfrm>
            <a:off x="1547664" y="35483"/>
            <a:ext cx="252028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Linear Graphs &amp; Gradients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8" y="1913046"/>
            <a:ext cx="8496944" cy="1731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979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023" y="1772816"/>
            <a:ext cx="8815954" cy="2557444"/>
          </a:xfrm>
          <a:prstGeom prst="rect">
            <a:avLst/>
          </a:prstGeom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31" name="Rectangle 30"/>
          <p:cNvSpPr/>
          <p:nvPr/>
        </p:nvSpPr>
        <p:spPr>
          <a:xfrm>
            <a:off x="164022" y="1772816"/>
            <a:ext cx="8815957" cy="25574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3" name="Rectangle 12">
            <a:hlinkClick r:id="rId4" action="ppaction://hlinksldjump"/>
          </p:cNvPr>
          <p:cNvSpPr/>
          <p:nvPr/>
        </p:nvSpPr>
        <p:spPr>
          <a:xfrm>
            <a:off x="1547664" y="35483"/>
            <a:ext cx="252028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Linear Graphs &amp; Gradients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6" name="Rectangle 15">
            <a:hlinkClick r:id="rId5" action="ppaction://hlinksldjump"/>
          </p:cNvPr>
          <p:cNvSpPr/>
          <p:nvPr/>
        </p:nvSpPr>
        <p:spPr>
          <a:xfrm>
            <a:off x="4644008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2018 3H Q7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1" name="Straight Arrow Connector 20"/>
          <p:cNvCxnSpPr>
            <a:stCxn id="13" idx="3"/>
            <a:endCxn id="16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7267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764704"/>
            <a:ext cx="8640960" cy="4761926"/>
          </a:xfrm>
          <a:prstGeom prst="rect">
            <a:avLst/>
          </a:prstGeom>
        </p:spPr>
      </p:pic>
      <p:sp>
        <p:nvSpPr>
          <p:cNvPr id="18" name="Rectangle 17">
            <a:hlinkClick r:id="rId3" action="ppaction://hlinksldjump"/>
          </p:cNvPr>
          <p:cNvSpPr/>
          <p:nvPr/>
        </p:nvSpPr>
        <p:spPr>
          <a:xfrm>
            <a:off x="1547664" y="35483"/>
            <a:ext cx="252028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Linear Graphs &amp; Gradients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4" action="ppaction://hlinksldjump"/>
          </p:cNvPr>
          <p:cNvSpPr/>
          <p:nvPr/>
        </p:nvSpPr>
        <p:spPr>
          <a:xfrm>
            <a:off x="4644008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2018 3H Q10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1" name="Straight Arrow Connector 20"/>
          <p:cNvCxnSpPr>
            <a:stCxn id="18" idx="3"/>
            <a:endCxn id="20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82255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022" y="1988840"/>
            <a:ext cx="8815956" cy="1601882"/>
          </a:xfrm>
          <a:prstGeom prst="rect">
            <a:avLst/>
          </a:prstGeom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31" name="Rectangle 30"/>
          <p:cNvSpPr/>
          <p:nvPr/>
        </p:nvSpPr>
        <p:spPr>
          <a:xfrm>
            <a:off x="164022" y="1988840"/>
            <a:ext cx="8815957" cy="16018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hlinkClick r:id="rId4" action="ppaction://hlinksldjump"/>
          </p:cNvPr>
          <p:cNvSpPr/>
          <p:nvPr/>
        </p:nvSpPr>
        <p:spPr>
          <a:xfrm>
            <a:off x="1547664" y="35483"/>
            <a:ext cx="252028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Linear Graphs &amp; Gradients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hlinkClick r:id="rId5" action="ppaction://hlinksldjump"/>
          </p:cNvPr>
          <p:cNvSpPr/>
          <p:nvPr/>
        </p:nvSpPr>
        <p:spPr>
          <a:xfrm>
            <a:off x="4644008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2018 3H Q10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9" name="Straight Arrow Connector 18"/>
          <p:cNvCxnSpPr>
            <a:stCxn id="15" idx="3"/>
            <a:endCxn id="18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103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320647"/>
            <a:ext cx="6336704" cy="31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5157192"/>
            <a:ext cx="6336704" cy="1637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548680"/>
            <a:ext cx="6336704" cy="479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17">
            <a:hlinkClick r:id="rId5" action="ppaction://hlinksldjump"/>
          </p:cNvPr>
          <p:cNvSpPr/>
          <p:nvPr/>
        </p:nvSpPr>
        <p:spPr>
          <a:xfrm>
            <a:off x="1547664" y="35483"/>
            <a:ext cx="252028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Linear Graphs &amp; Gradients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6" action="ppaction://hlinksldjump"/>
          </p:cNvPr>
          <p:cNvSpPr/>
          <p:nvPr/>
        </p:nvSpPr>
        <p:spPr>
          <a:xfrm>
            <a:off x="4644008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2018 3HR Q4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1" name="Straight Arrow Connector 20"/>
          <p:cNvCxnSpPr>
            <a:stCxn id="18" idx="3"/>
            <a:endCxn id="20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5355382"/>
            <a:ext cx="6336704" cy="809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6300192" y="467544"/>
            <a:ext cx="972108" cy="2429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Show (a)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 flipH="1">
            <a:off x="3419872" y="1124744"/>
            <a:ext cx="1872208" cy="374441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9324528" y="1124744"/>
            <a:ext cx="972108" cy="2429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2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548680"/>
            <a:ext cx="6336704" cy="479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443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022" y="1628800"/>
            <a:ext cx="8815956" cy="3051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31" name="Rectangle 30"/>
          <p:cNvSpPr/>
          <p:nvPr/>
        </p:nvSpPr>
        <p:spPr>
          <a:xfrm>
            <a:off x="164022" y="1628800"/>
            <a:ext cx="8815957" cy="2520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3" name="Rectangle 12">
            <a:hlinkClick r:id="rId4" action="ppaction://hlinksldjump"/>
          </p:cNvPr>
          <p:cNvSpPr/>
          <p:nvPr/>
        </p:nvSpPr>
        <p:spPr>
          <a:xfrm>
            <a:off x="1547664" y="35483"/>
            <a:ext cx="252028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Linear Graphs &amp; Gradients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6" name="Rectangle 15">
            <a:hlinkClick r:id="rId5" action="ppaction://hlinksldjump"/>
          </p:cNvPr>
          <p:cNvSpPr/>
          <p:nvPr/>
        </p:nvSpPr>
        <p:spPr>
          <a:xfrm>
            <a:off x="4644008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2018 3HR Q4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0" name="Straight Arrow Connector 19"/>
          <p:cNvCxnSpPr>
            <a:stCxn id="13" idx="3"/>
            <a:endCxn id="16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164022" y="4149080"/>
            <a:ext cx="8815957" cy="5311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210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31" grpId="0" animBg="1"/>
      <p:bldP spid="21" grpId="0" animBg="1"/>
    </p:bld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00808"/>
            <a:ext cx="8640960" cy="281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17">
            <a:hlinkClick r:id="rId3" action="ppaction://hlinksldjump"/>
          </p:cNvPr>
          <p:cNvSpPr/>
          <p:nvPr/>
        </p:nvSpPr>
        <p:spPr>
          <a:xfrm>
            <a:off x="1547664" y="35483"/>
            <a:ext cx="252028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Linear Graphs &amp; Gradients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4" action="ppaction://hlinksldjump"/>
          </p:cNvPr>
          <p:cNvSpPr/>
          <p:nvPr/>
        </p:nvSpPr>
        <p:spPr>
          <a:xfrm>
            <a:off x="4644008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2018 4HR Q3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1" name="Straight Arrow Connector 20"/>
          <p:cNvCxnSpPr>
            <a:stCxn id="18" idx="3"/>
            <a:endCxn id="20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8533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022" y="2492896"/>
            <a:ext cx="8815956" cy="887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31" name="Rectangle 30"/>
          <p:cNvSpPr/>
          <p:nvPr/>
        </p:nvSpPr>
        <p:spPr>
          <a:xfrm>
            <a:off x="164021" y="2492895"/>
            <a:ext cx="8815957" cy="8872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4" action="ppaction://hlinksldjump"/>
          </p:cNvPr>
          <p:cNvSpPr/>
          <p:nvPr/>
        </p:nvSpPr>
        <p:spPr>
          <a:xfrm>
            <a:off x="1547664" y="35483"/>
            <a:ext cx="252028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Linear Graphs &amp; Gradients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hlinkClick r:id="rId5" action="ppaction://hlinksldjump"/>
          </p:cNvPr>
          <p:cNvSpPr/>
          <p:nvPr/>
        </p:nvSpPr>
        <p:spPr>
          <a:xfrm>
            <a:off x="4644008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2018 4HR Q3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17" idx="3"/>
            <a:endCxn id="19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0881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83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5207584"/>
            <a:ext cx="6336704" cy="1605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258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5540843"/>
            <a:ext cx="6336704" cy="725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258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4251217"/>
            <a:ext cx="6336704" cy="1319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258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3548472"/>
            <a:ext cx="6336704" cy="1290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257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404664"/>
            <a:ext cx="6336704" cy="3317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7" name="Rectangle 16">
            <a:hlinkClick r:id="rId8" action="ppaction://hlinksldjump"/>
          </p:cNvPr>
          <p:cNvSpPr/>
          <p:nvPr/>
        </p:nvSpPr>
        <p:spPr>
          <a:xfrm>
            <a:off x="1547664" y="35483"/>
            <a:ext cx="252028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Linear Graphs &amp; Gradients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4" name="Rectangle 23">
            <a:hlinkClick r:id="rId9" action="ppaction://hlinksldjump"/>
          </p:cNvPr>
          <p:cNvSpPr/>
          <p:nvPr/>
        </p:nvSpPr>
        <p:spPr>
          <a:xfrm>
            <a:off x="4644008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2018 4H Q14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5" name="Straight Arrow Connector 24"/>
          <p:cNvCxnSpPr>
            <a:stCxn id="17" idx="3"/>
            <a:endCxn id="24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5346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0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634" y="980728"/>
            <a:ext cx="8802732" cy="4147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2" name="Rectangle 21"/>
          <p:cNvSpPr/>
          <p:nvPr/>
        </p:nvSpPr>
        <p:spPr>
          <a:xfrm>
            <a:off x="170634" y="980728"/>
            <a:ext cx="8793854" cy="93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70633" y="1916832"/>
            <a:ext cx="8793854" cy="24482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70633" y="4365104"/>
            <a:ext cx="8802733" cy="7634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6" name="Rectangle 15">
            <a:hlinkClick r:id="rId4" action="ppaction://hlinksldjump"/>
          </p:cNvPr>
          <p:cNvSpPr/>
          <p:nvPr/>
        </p:nvSpPr>
        <p:spPr>
          <a:xfrm>
            <a:off x="1547664" y="35483"/>
            <a:ext cx="252028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Linear Graphs &amp; Gradients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5" action="ppaction://hlinksldjump"/>
          </p:cNvPr>
          <p:cNvSpPr/>
          <p:nvPr/>
        </p:nvSpPr>
        <p:spPr>
          <a:xfrm>
            <a:off x="4644008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2018 4H Q14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16" idx="3"/>
            <a:endCxn id="20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4644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2" grpId="0" animBg="1"/>
      <p:bldP spid="25" grpId="0" animBg="1"/>
      <p:bldP spid="24" grpId="0" animBg="1"/>
    </p:bld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5402908"/>
            <a:ext cx="6336704" cy="1410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332656"/>
            <a:ext cx="6336704" cy="225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7" name="Rectangle 16">
            <a:hlinkClick r:id="rId5" action="ppaction://hlinksldjump"/>
          </p:cNvPr>
          <p:cNvSpPr/>
          <p:nvPr/>
        </p:nvSpPr>
        <p:spPr>
          <a:xfrm>
            <a:off x="1547664" y="35483"/>
            <a:ext cx="252028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Linear Graphs &amp; Gradients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4" name="Rectangle 23">
            <a:hlinkClick r:id="rId6" action="ppaction://hlinksldjump"/>
          </p:cNvPr>
          <p:cNvSpPr/>
          <p:nvPr/>
        </p:nvSpPr>
        <p:spPr>
          <a:xfrm>
            <a:off x="4644008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2018 3HR Q3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5" name="Straight Arrow Connector 24"/>
          <p:cNvCxnSpPr>
            <a:stCxn id="17" idx="3"/>
            <a:endCxn id="24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552145"/>
            <a:ext cx="6336704" cy="4877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6300192" y="467544"/>
            <a:ext cx="972108" cy="2429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Show (a)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 flipH="1" flipV="1">
            <a:off x="3059832" y="1556792"/>
            <a:ext cx="2880320" cy="295232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9252520" y="1052736"/>
            <a:ext cx="972108" cy="2429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2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548680"/>
            <a:ext cx="6336704" cy="4877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1628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268760"/>
            <a:ext cx="8640960" cy="3320700"/>
          </a:xfrm>
          <a:prstGeom prst="rect">
            <a:avLst/>
          </a:prstGeom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2" name="Rectangle 21"/>
          <p:cNvSpPr/>
          <p:nvPr/>
        </p:nvSpPr>
        <p:spPr>
          <a:xfrm>
            <a:off x="251520" y="1268759"/>
            <a:ext cx="8640960" cy="33207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3" name="Rectangle 12">
            <a:hlinkClick r:id="rId4" action="ppaction://hlinksldjump"/>
          </p:cNvPr>
          <p:cNvSpPr/>
          <p:nvPr/>
        </p:nvSpPr>
        <p:spPr>
          <a:xfrm>
            <a:off x="4644008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NTSQ Q10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4" name="Straight Arrow Connector 13"/>
          <p:cNvCxnSpPr>
            <a:stCxn id="18" idx="3"/>
            <a:endCxn id="13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hlinkClick r:id="rId5" action="ppaction://hlinksldjump"/>
          </p:cNvPr>
          <p:cNvSpPr/>
          <p:nvPr/>
        </p:nvSpPr>
        <p:spPr>
          <a:xfrm>
            <a:off x="1547664" y="35483"/>
            <a:ext cx="252028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Linear Graphs &amp; Gradients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1922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634" y="1340768"/>
            <a:ext cx="8802732" cy="3019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2" name="Rectangle 21"/>
          <p:cNvSpPr/>
          <p:nvPr/>
        </p:nvSpPr>
        <p:spPr>
          <a:xfrm>
            <a:off x="170634" y="1340768"/>
            <a:ext cx="8793854" cy="27363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70633" y="4077072"/>
            <a:ext cx="8793854" cy="2827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hlinkClick r:id="rId4" action="ppaction://hlinksldjump"/>
          </p:cNvPr>
          <p:cNvSpPr/>
          <p:nvPr/>
        </p:nvSpPr>
        <p:spPr>
          <a:xfrm>
            <a:off x="1547664" y="35483"/>
            <a:ext cx="252028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Linear Graphs &amp; Gradients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hlinkClick r:id="rId5" action="ppaction://hlinksldjump"/>
          </p:cNvPr>
          <p:cNvSpPr/>
          <p:nvPr/>
        </p:nvSpPr>
        <p:spPr>
          <a:xfrm>
            <a:off x="4644008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2018 3HR Q3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1" name="Straight Arrow Connector 20"/>
          <p:cNvCxnSpPr>
            <a:stCxn id="15" idx="3"/>
            <a:endCxn id="19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3560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2" grpId="0" animBg="1"/>
      <p:bldP spid="25" grpId="0" animBg="1"/>
    </p:bld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418074"/>
            <a:ext cx="8640960" cy="4323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52736"/>
            <a:ext cx="8640960" cy="3632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77816"/>
            <a:ext cx="8640960" cy="1467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7" name="Rectangle 16">
            <a:hlinkClick r:id="rId6" action="ppaction://hlinksldjump"/>
          </p:cNvPr>
          <p:cNvSpPr/>
          <p:nvPr/>
        </p:nvSpPr>
        <p:spPr>
          <a:xfrm>
            <a:off x="1547664" y="35483"/>
            <a:ext cx="252028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Linear Graphs &amp; Gradients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4" name="Rectangle 23">
            <a:hlinkClick r:id="rId7" action="ppaction://hlinksldjump"/>
          </p:cNvPr>
          <p:cNvSpPr/>
          <p:nvPr/>
        </p:nvSpPr>
        <p:spPr>
          <a:xfrm>
            <a:off x="4644008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2018 3HR Q11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5" name="Straight Arrow Connector 24"/>
          <p:cNvCxnSpPr>
            <a:stCxn id="17" idx="3"/>
            <a:endCxn id="24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9173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634" y="1340768"/>
            <a:ext cx="8802732" cy="2032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2" name="Rectangle 21"/>
          <p:cNvSpPr/>
          <p:nvPr/>
        </p:nvSpPr>
        <p:spPr>
          <a:xfrm>
            <a:off x="170634" y="1340768"/>
            <a:ext cx="8793854" cy="720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70633" y="2060848"/>
            <a:ext cx="8793854" cy="13121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6" name="Rectangle 15">
            <a:hlinkClick r:id="rId4" action="ppaction://hlinksldjump"/>
          </p:cNvPr>
          <p:cNvSpPr/>
          <p:nvPr/>
        </p:nvSpPr>
        <p:spPr>
          <a:xfrm>
            <a:off x="1547664" y="35483"/>
            <a:ext cx="252028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Linear Graphs &amp; Gradients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5" action="ppaction://hlinksldjump"/>
          </p:cNvPr>
          <p:cNvSpPr/>
          <p:nvPr/>
        </p:nvSpPr>
        <p:spPr>
          <a:xfrm>
            <a:off x="4644008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2018 3HR Q11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16" idx="3"/>
            <a:endCxn id="20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9837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2" grpId="0" animBg="1"/>
      <p:bldP spid="2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3" name="Rectangle 12">
            <a:hlinkClick r:id="rId3" action="ppaction://hlinksldjump"/>
          </p:cNvPr>
          <p:cNvSpPr/>
          <p:nvPr/>
        </p:nvSpPr>
        <p:spPr>
          <a:xfrm>
            <a:off x="4644008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NTSQ Q1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6" name="Straight Arrow Connector 15"/>
          <p:cNvCxnSpPr>
            <a:stCxn id="20" idx="3"/>
            <a:endCxn id="13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hlinkClick r:id="rId4" action="ppaction://hlinksldjump"/>
          </p:cNvPr>
          <p:cNvSpPr/>
          <p:nvPr/>
        </p:nvSpPr>
        <p:spPr>
          <a:xfrm>
            <a:off x="1547664" y="35483"/>
            <a:ext cx="252028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Linear Graphs &amp; Gradients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0" y="1844824"/>
            <a:ext cx="8640960" cy="1855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77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0" name="Rectangle 9">
            <a:hlinkClick r:id="rId3" action="ppaction://hlinksldjump"/>
          </p:cNvPr>
          <p:cNvSpPr/>
          <p:nvPr/>
        </p:nvSpPr>
        <p:spPr>
          <a:xfrm>
            <a:off x="4644008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NTSQ Q11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1" name="Straight Arrow Connector 10"/>
          <p:cNvCxnSpPr>
            <a:stCxn id="15" idx="3"/>
            <a:endCxn id="10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hlinkClick r:id="rId4" action="ppaction://hlinksldjump"/>
          </p:cNvPr>
          <p:cNvSpPr/>
          <p:nvPr/>
        </p:nvSpPr>
        <p:spPr>
          <a:xfrm>
            <a:off x="1547664" y="35483"/>
            <a:ext cx="252028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Linear Graphs &amp; Gradients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9" y="1772816"/>
            <a:ext cx="8496942" cy="1789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48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1484784"/>
            <a:ext cx="8640958" cy="2947304"/>
          </a:xfrm>
          <a:prstGeom prst="rect">
            <a:avLst/>
          </a:prstGeom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2" name="Rectangle 21"/>
          <p:cNvSpPr/>
          <p:nvPr/>
        </p:nvSpPr>
        <p:spPr>
          <a:xfrm>
            <a:off x="251521" y="1484784"/>
            <a:ext cx="8640958" cy="29473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0" name="Rectangle 9">
            <a:hlinkClick r:id="rId4" action="ppaction://hlinksldjump"/>
          </p:cNvPr>
          <p:cNvSpPr/>
          <p:nvPr/>
        </p:nvSpPr>
        <p:spPr>
          <a:xfrm>
            <a:off x="4644008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NTSQ Q11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1" name="Straight Arrow Connector 10"/>
          <p:cNvCxnSpPr>
            <a:stCxn id="15" idx="3"/>
            <a:endCxn id="10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hlinkClick r:id="rId5" action="ppaction://hlinksldjump"/>
          </p:cNvPr>
          <p:cNvSpPr/>
          <p:nvPr/>
        </p:nvSpPr>
        <p:spPr>
          <a:xfrm>
            <a:off x="1547664" y="35483"/>
            <a:ext cx="252028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Linear Graphs &amp; Gradients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680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548680"/>
            <a:ext cx="8640960" cy="396249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4342316"/>
            <a:ext cx="8640960" cy="1822988"/>
          </a:xfrm>
          <a:prstGeom prst="rect">
            <a:avLst/>
          </a:prstGeom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0" name="Rectangle 9">
            <a:hlinkClick r:id="rId5" action="ppaction://hlinksldjump"/>
          </p:cNvPr>
          <p:cNvSpPr/>
          <p:nvPr/>
        </p:nvSpPr>
        <p:spPr>
          <a:xfrm>
            <a:off x="4644008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NTSQ Q12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1" name="Straight Arrow Connector 10"/>
          <p:cNvCxnSpPr>
            <a:stCxn id="15" idx="3"/>
            <a:endCxn id="10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hlinkClick r:id="rId6" action="ppaction://hlinksldjump"/>
          </p:cNvPr>
          <p:cNvSpPr/>
          <p:nvPr/>
        </p:nvSpPr>
        <p:spPr>
          <a:xfrm>
            <a:off x="1547664" y="35483"/>
            <a:ext cx="252028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Linear Graphs &amp; Gradients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9872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196752"/>
            <a:ext cx="8496944" cy="3954696"/>
          </a:xfrm>
          <a:prstGeom prst="rect">
            <a:avLst/>
          </a:prstGeom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2" name="Rectangle 21"/>
          <p:cNvSpPr/>
          <p:nvPr/>
        </p:nvSpPr>
        <p:spPr>
          <a:xfrm>
            <a:off x="323528" y="1196751"/>
            <a:ext cx="8496944" cy="39546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3" name="Rectangle 12">
            <a:hlinkClick r:id="rId4" action="ppaction://hlinksldjump"/>
          </p:cNvPr>
          <p:cNvSpPr/>
          <p:nvPr/>
        </p:nvSpPr>
        <p:spPr>
          <a:xfrm>
            <a:off x="4644008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NTSQ Q12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4" name="Straight Arrow Connector 13"/>
          <p:cNvCxnSpPr>
            <a:stCxn id="18" idx="3"/>
            <a:endCxn id="13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hlinkClick r:id="rId5" action="ppaction://hlinksldjump"/>
          </p:cNvPr>
          <p:cNvSpPr/>
          <p:nvPr/>
        </p:nvSpPr>
        <p:spPr>
          <a:xfrm>
            <a:off x="1547664" y="35483"/>
            <a:ext cx="252028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Linear Graphs &amp; Gradients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0799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0" name="Rectangle 9">
            <a:hlinkClick r:id="rId3" action="ppaction://hlinksldjump"/>
          </p:cNvPr>
          <p:cNvSpPr/>
          <p:nvPr/>
        </p:nvSpPr>
        <p:spPr>
          <a:xfrm>
            <a:off x="4644008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NTSQ Q13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1" name="Straight Arrow Connector 10"/>
          <p:cNvCxnSpPr>
            <a:stCxn id="15" idx="3"/>
            <a:endCxn id="10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hlinkClick r:id="rId4" action="ppaction://hlinksldjump"/>
          </p:cNvPr>
          <p:cNvSpPr/>
          <p:nvPr/>
        </p:nvSpPr>
        <p:spPr>
          <a:xfrm>
            <a:off x="1547664" y="35483"/>
            <a:ext cx="252028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Linear Graphs &amp; Gradients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1" y="1772816"/>
            <a:ext cx="8640958" cy="2219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965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620688"/>
            <a:ext cx="8640960" cy="4957016"/>
          </a:xfrm>
          <a:prstGeom prst="rect">
            <a:avLst/>
          </a:prstGeom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2" name="Rectangle 21"/>
          <p:cNvSpPr/>
          <p:nvPr/>
        </p:nvSpPr>
        <p:spPr>
          <a:xfrm>
            <a:off x="251520" y="620687"/>
            <a:ext cx="8640960" cy="49570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0" name="Rectangle 9">
            <a:hlinkClick r:id="rId4" action="ppaction://hlinksldjump"/>
          </p:cNvPr>
          <p:cNvSpPr/>
          <p:nvPr/>
        </p:nvSpPr>
        <p:spPr>
          <a:xfrm>
            <a:off x="4644008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NTSQ Q13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1" name="Straight Arrow Connector 10"/>
          <p:cNvCxnSpPr>
            <a:stCxn id="15" idx="3"/>
            <a:endCxn id="10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hlinkClick r:id="rId5" action="ppaction://hlinksldjump"/>
          </p:cNvPr>
          <p:cNvSpPr/>
          <p:nvPr/>
        </p:nvSpPr>
        <p:spPr>
          <a:xfrm>
            <a:off x="1547664" y="35483"/>
            <a:ext cx="252028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Linear Graphs &amp; Gradients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7637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2804282"/>
            <a:ext cx="8640960" cy="40090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1392136"/>
            <a:ext cx="8640960" cy="282895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404664"/>
            <a:ext cx="8640960" cy="1714744"/>
          </a:xfrm>
          <a:prstGeom prst="rect">
            <a:avLst/>
          </a:prstGeom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0" name="Rectangle 9">
            <a:hlinkClick r:id="rId6" action="ppaction://hlinksldjump"/>
          </p:cNvPr>
          <p:cNvSpPr/>
          <p:nvPr/>
        </p:nvSpPr>
        <p:spPr>
          <a:xfrm>
            <a:off x="4644008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SAM 1H Q13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1" name="Straight Arrow Connector 10"/>
          <p:cNvCxnSpPr>
            <a:stCxn id="15" idx="3"/>
            <a:endCxn id="10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hlinkClick r:id="rId7" action="ppaction://hlinksldjump"/>
          </p:cNvPr>
          <p:cNvSpPr/>
          <p:nvPr/>
        </p:nvSpPr>
        <p:spPr>
          <a:xfrm>
            <a:off x="1547664" y="35483"/>
            <a:ext cx="252028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Linear Graphs &amp; Gradients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2871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1484784"/>
            <a:ext cx="8640958" cy="2521540"/>
          </a:xfrm>
          <a:prstGeom prst="rect">
            <a:avLst/>
          </a:prstGeom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2" name="Rectangle 21"/>
          <p:cNvSpPr/>
          <p:nvPr/>
        </p:nvSpPr>
        <p:spPr>
          <a:xfrm>
            <a:off x="251520" y="1484783"/>
            <a:ext cx="8640960" cy="19442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3" name="Rectangle 12">
            <a:hlinkClick r:id="rId4" action="ppaction://hlinksldjump"/>
          </p:cNvPr>
          <p:cNvSpPr/>
          <p:nvPr/>
        </p:nvSpPr>
        <p:spPr>
          <a:xfrm>
            <a:off x="4644008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SAM 1H Q13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4" name="Straight Arrow Connector 13"/>
          <p:cNvCxnSpPr>
            <a:stCxn id="18" idx="3"/>
            <a:endCxn id="13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hlinkClick r:id="rId5" action="ppaction://hlinksldjump"/>
          </p:cNvPr>
          <p:cNvSpPr/>
          <p:nvPr/>
        </p:nvSpPr>
        <p:spPr>
          <a:xfrm>
            <a:off x="1547664" y="35483"/>
            <a:ext cx="252028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Linear Graphs &amp; Gradients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51520" y="3429000"/>
            <a:ext cx="8640960" cy="5773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5238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2" grpId="0" animBg="1"/>
      <p:bldP spid="2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648" y="434862"/>
            <a:ext cx="6336704" cy="6898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3649" y="1124744"/>
            <a:ext cx="6336702" cy="38880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3649" y="5013176"/>
            <a:ext cx="6336702" cy="1757236"/>
          </a:xfrm>
          <a:prstGeom prst="rect">
            <a:avLst/>
          </a:prstGeom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0" name="Rectangle 9">
            <a:hlinkClick r:id="rId6" action="ppaction://hlinksldjump"/>
          </p:cNvPr>
          <p:cNvSpPr/>
          <p:nvPr/>
        </p:nvSpPr>
        <p:spPr>
          <a:xfrm>
            <a:off x="4644008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SAM 2H Q14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1" name="Straight Arrow Connector 10"/>
          <p:cNvCxnSpPr>
            <a:stCxn id="15" idx="3"/>
            <a:endCxn id="10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hlinkClick r:id="rId7" action="ppaction://hlinksldjump"/>
          </p:cNvPr>
          <p:cNvSpPr/>
          <p:nvPr/>
        </p:nvSpPr>
        <p:spPr>
          <a:xfrm>
            <a:off x="1547664" y="35483"/>
            <a:ext cx="252028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Linear Graphs &amp; Gradients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6" name="Freeform 15"/>
          <p:cNvSpPr/>
          <p:nvPr/>
        </p:nvSpPr>
        <p:spPr>
          <a:xfrm>
            <a:off x="4019739" y="1358020"/>
            <a:ext cx="2199992" cy="2960483"/>
          </a:xfrm>
          <a:custGeom>
            <a:avLst/>
            <a:gdLst>
              <a:gd name="connsiteX0" fmla="*/ 0 w 2199992"/>
              <a:gd name="connsiteY0" fmla="*/ 0 h 2960483"/>
              <a:gd name="connsiteX1" fmla="*/ 2199992 w 2199992"/>
              <a:gd name="connsiteY1" fmla="*/ 2960483 h 2960483"/>
              <a:gd name="connsiteX2" fmla="*/ 2199992 w 2199992"/>
              <a:gd name="connsiteY2" fmla="*/ 2960483 h 2960483"/>
              <a:gd name="connsiteX3" fmla="*/ 2199992 w 2199992"/>
              <a:gd name="connsiteY3" fmla="*/ 2960483 h 2960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99992" h="2960483">
                <a:moveTo>
                  <a:pt x="0" y="0"/>
                </a:moveTo>
                <a:lnTo>
                  <a:pt x="2199992" y="2960483"/>
                </a:lnTo>
                <a:lnTo>
                  <a:pt x="2199992" y="2960483"/>
                </a:lnTo>
                <a:lnTo>
                  <a:pt x="2199992" y="2960483"/>
                </a:lnTo>
              </a:path>
            </a:pathLst>
          </a:cu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/>
          <p:cNvSpPr/>
          <p:nvPr/>
        </p:nvSpPr>
        <p:spPr>
          <a:xfrm>
            <a:off x="6876256" y="1517453"/>
            <a:ext cx="155725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Show Graph (a)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876256" y="1844824"/>
            <a:ext cx="155725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Hide Graph (a)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958962" y="5226709"/>
            <a:ext cx="621150" cy="2185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Show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652120" y="5226708"/>
            <a:ext cx="567611" cy="2185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Hide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967415" y="5517233"/>
            <a:ext cx="621150" cy="2185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Show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660573" y="5517232"/>
            <a:ext cx="567611" cy="2185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Hide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967415" y="5802772"/>
            <a:ext cx="621150" cy="2185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Show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660573" y="5802771"/>
            <a:ext cx="567611" cy="2185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Hide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967415" y="6090804"/>
            <a:ext cx="621150" cy="2185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Show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5660573" y="6090803"/>
            <a:ext cx="567611" cy="2185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Hide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4028792" y="1367073"/>
            <a:ext cx="2199992" cy="2951430"/>
            <a:chOff x="4028792" y="1367073"/>
            <a:chExt cx="2199992" cy="2951430"/>
          </a:xfrm>
        </p:grpSpPr>
        <p:sp>
          <p:nvSpPr>
            <p:cNvPr id="29" name="Freeform 28"/>
            <p:cNvSpPr/>
            <p:nvPr/>
          </p:nvSpPr>
          <p:spPr>
            <a:xfrm>
              <a:off x="4028792" y="1367073"/>
              <a:ext cx="2199992" cy="2951430"/>
            </a:xfrm>
            <a:custGeom>
              <a:avLst/>
              <a:gdLst>
                <a:gd name="connsiteX0" fmla="*/ 0 w 2199992"/>
                <a:gd name="connsiteY0" fmla="*/ 0 h 2951430"/>
                <a:gd name="connsiteX1" fmla="*/ 2199992 w 2199992"/>
                <a:gd name="connsiteY1" fmla="*/ 2951430 h 2951430"/>
                <a:gd name="connsiteX2" fmla="*/ 2190939 w 2199992"/>
                <a:gd name="connsiteY2" fmla="*/ 0 h 2951430"/>
                <a:gd name="connsiteX3" fmla="*/ 0 w 2199992"/>
                <a:gd name="connsiteY3" fmla="*/ 0 h 2951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99992" h="2951430">
                  <a:moveTo>
                    <a:pt x="0" y="0"/>
                  </a:moveTo>
                  <a:lnTo>
                    <a:pt x="2199992" y="2951430"/>
                  </a:lnTo>
                  <a:cubicBezTo>
                    <a:pt x="2196974" y="1967620"/>
                    <a:pt x="2193957" y="983810"/>
                    <a:pt x="2190939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31" name="Straight Connector 30"/>
            <p:cNvCxnSpPr>
              <a:stCxn id="29" idx="0"/>
              <a:endCxn id="29" idx="1"/>
            </p:cNvCxnSpPr>
            <p:nvPr/>
          </p:nvCxnSpPr>
          <p:spPr>
            <a:xfrm>
              <a:off x="4028792" y="1367073"/>
              <a:ext cx="2199992" cy="295143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Freeform 32"/>
          <p:cNvSpPr/>
          <p:nvPr/>
        </p:nvSpPr>
        <p:spPr>
          <a:xfrm>
            <a:off x="2697018" y="1357745"/>
            <a:ext cx="2632364" cy="3556000"/>
          </a:xfrm>
          <a:custGeom>
            <a:avLst/>
            <a:gdLst>
              <a:gd name="connsiteX0" fmla="*/ 2632364 w 2632364"/>
              <a:gd name="connsiteY0" fmla="*/ 9237 h 3556000"/>
              <a:gd name="connsiteX1" fmla="*/ 868218 w 2632364"/>
              <a:gd name="connsiteY1" fmla="*/ 3556000 h 3556000"/>
              <a:gd name="connsiteX2" fmla="*/ 0 w 2632364"/>
              <a:gd name="connsiteY2" fmla="*/ 3556000 h 3556000"/>
              <a:gd name="connsiteX3" fmla="*/ 0 w 2632364"/>
              <a:gd name="connsiteY3" fmla="*/ 0 h 3556000"/>
              <a:gd name="connsiteX4" fmla="*/ 2632364 w 2632364"/>
              <a:gd name="connsiteY4" fmla="*/ 9237 h 355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32364" h="3556000">
                <a:moveTo>
                  <a:pt x="2632364" y="9237"/>
                </a:moveTo>
                <a:lnTo>
                  <a:pt x="868218" y="3556000"/>
                </a:lnTo>
                <a:lnTo>
                  <a:pt x="0" y="3556000"/>
                </a:lnTo>
                <a:lnTo>
                  <a:pt x="0" y="0"/>
                </a:lnTo>
                <a:lnTo>
                  <a:pt x="2632364" y="9237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8" name="Group 37"/>
          <p:cNvGrpSpPr/>
          <p:nvPr/>
        </p:nvGrpSpPr>
        <p:grpSpPr>
          <a:xfrm>
            <a:off x="2697018" y="4005064"/>
            <a:ext cx="3531166" cy="908681"/>
            <a:chOff x="2697018" y="4005064"/>
            <a:chExt cx="3531166" cy="908681"/>
          </a:xfrm>
        </p:grpSpPr>
        <p:sp>
          <p:nvSpPr>
            <p:cNvPr id="34" name="Rectangle 33"/>
            <p:cNvSpPr/>
            <p:nvPr/>
          </p:nvSpPr>
          <p:spPr>
            <a:xfrm>
              <a:off x="2697018" y="4005064"/>
              <a:ext cx="3531166" cy="908681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37" name="Straight Connector 36"/>
            <p:cNvCxnSpPr/>
            <p:nvPr/>
          </p:nvCxnSpPr>
          <p:spPr>
            <a:xfrm>
              <a:off x="2697018" y="4005064"/>
              <a:ext cx="3531166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Group 40"/>
          <p:cNvGrpSpPr/>
          <p:nvPr/>
        </p:nvGrpSpPr>
        <p:grpSpPr>
          <a:xfrm>
            <a:off x="5652120" y="1357745"/>
            <a:ext cx="585717" cy="3556000"/>
            <a:chOff x="5652120" y="1357745"/>
            <a:chExt cx="585717" cy="3556000"/>
          </a:xfrm>
        </p:grpSpPr>
        <p:sp>
          <p:nvSpPr>
            <p:cNvPr id="35" name="Rectangle 34"/>
            <p:cNvSpPr/>
            <p:nvPr/>
          </p:nvSpPr>
          <p:spPr>
            <a:xfrm>
              <a:off x="5652120" y="1367073"/>
              <a:ext cx="585717" cy="3546672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40" name="Straight Connector 39"/>
            <p:cNvCxnSpPr/>
            <p:nvPr/>
          </p:nvCxnSpPr>
          <p:spPr>
            <a:xfrm>
              <a:off x="5652120" y="1357745"/>
              <a:ext cx="0" cy="35560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Rectangle 35"/>
          <p:cNvSpPr/>
          <p:nvPr/>
        </p:nvSpPr>
        <p:spPr>
          <a:xfrm>
            <a:off x="9279442" y="1997224"/>
            <a:ext cx="155725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3648" y="1124744"/>
            <a:ext cx="6336702" cy="3888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6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33" grpId="0" animBg="1"/>
      <p:bldP spid="33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1844824"/>
            <a:ext cx="8640958" cy="1993630"/>
          </a:xfrm>
          <a:prstGeom prst="rect">
            <a:avLst/>
          </a:prstGeom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2" name="Rectangle 21"/>
          <p:cNvSpPr/>
          <p:nvPr/>
        </p:nvSpPr>
        <p:spPr>
          <a:xfrm>
            <a:off x="251520" y="1844823"/>
            <a:ext cx="8640960" cy="6007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51520" y="2445571"/>
            <a:ext cx="8640960" cy="13928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2" name="Rectangle 11">
            <a:hlinkClick r:id="rId4" action="ppaction://hlinksldjump"/>
          </p:cNvPr>
          <p:cNvSpPr/>
          <p:nvPr/>
        </p:nvSpPr>
        <p:spPr>
          <a:xfrm>
            <a:off x="4644008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SAM 2H Q14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5" name="Straight Arrow Connector 14"/>
          <p:cNvCxnSpPr>
            <a:stCxn id="21" idx="3"/>
            <a:endCxn id="12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hlinkClick r:id="rId5" action="ppaction://hlinksldjump"/>
          </p:cNvPr>
          <p:cNvSpPr/>
          <p:nvPr/>
        </p:nvSpPr>
        <p:spPr>
          <a:xfrm>
            <a:off x="1547664" y="35483"/>
            <a:ext cx="252028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Linear Graphs &amp; Gradients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889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2" grpId="0" animBg="1"/>
      <p:bldP spid="2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484784"/>
            <a:ext cx="8496944" cy="2895174"/>
          </a:xfrm>
          <a:prstGeom prst="rect">
            <a:avLst/>
          </a:prstGeom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2" name="Rectangle 21"/>
          <p:cNvSpPr/>
          <p:nvPr/>
        </p:nvSpPr>
        <p:spPr>
          <a:xfrm>
            <a:off x="323528" y="1484782"/>
            <a:ext cx="8496944" cy="7200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3" name="Rectangle 12">
            <a:hlinkClick r:id="rId4" action="ppaction://hlinksldjump"/>
          </p:cNvPr>
          <p:cNvSpPr/>
          <p:nvPr/>
        </p:nvSpPr>
        <p:spPr>
          <a:xfrm>
            <a:off x="4644008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NTSQ Q1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4" name="Straight Arrow Connector 13"/>
          <p:cNvCxnSpPr>
            <a:stCxn id="21" idx="3"/>
            <a:endCxn id="13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hlinkClick r:id="rId5" action="ppaction://hlinksldjump"/>
          </p:cNvPr>
          <p:cNvSpPr/>
          <p:nvPr/>
        </p:nvSpPr>
        <p:spPr>
          <a:xfrm>
            <a:off x="1547664" y="35483"/>
            <a:ext cx="252028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Linear Graphs &amp; Gradients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23528" y="2204862"/>
            <a:ext cx="8496944" cy="21750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9879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2" grpId="0" animBg="1"/>
      <p:bldP spid="2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5261644"/>
            <a:ext cx="5328592" cy="1551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3" name="Rectangle 12">
            <a:hlinkClick r:id="rId4" action="ppaction://hlinksldjump"/>
          </p:cNvPr>
          <p:cNvSpPr/>
          <p:nvPr/>
        </p:nvSpPr>
        <p:spPr>
          <a:xfrm>
            <a:off x="4644008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2018 </a:t>
            </a:r>
            <a:r>
              <a:rPr lang="en-GB" sz="1400" b="1" dirty="0">
                <a:latin typeface="Comic Sans MS" panose="030F0702030302020204" pitchFamily="66" charset="0"/>
              </a:rPr>
              <a:t>1</a:t>
            </a:r>
            <a:r>
              <a:rPr lang="en-GB" sz="1400" b="1" dirty="0" smtClean="0">
                <a:latin typeface="Comic Sans MS" panose="030F0702030302020204" pitchFamily="66" charset="0"/>
              </a:rPr>
              <a:t>H Q12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6" name="Straight Arrow Connector 15"/>
          <p:cNvCxnSpPr>
            <a:stCxn id="20" idx="3"/>
            <a:endCxn id="13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hlinkClick r:id="rId5" action="ppaction://hlinksldjump"/>
          </p:cNvPr>
          <p:cNvSpPr/>
          <p:nvPr/>
        </p:nvSpPr>
        <p:spPr>
          <a:xfrm>
            <a:off x="1547664" y="35483"/>
            <a:ext cx="252028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Linear Graphs &amp; Gradients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599788"/>
            <a:ext cx="5328592" cy="3813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410108"/>
            <a:ext cx="5328592" cy="189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4365104"/>
            <a:ext cx="5328592" cy="206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3033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64952"/>
            <a:ext cx="8208912" cy="215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3989" y="2562676"/>
            <a:ext cx="4596022" cy="417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22"/>
          <p:cNvSpPr/>
          <p:nvPr/>
        </p:nvSpPr>
        <p:spPr>
          <a:xfrm>
            <a:off x="467544" y="548680"/>
            <a:ext cx="8136904" cy="62646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2" name="Rectangle 21"/>
          <p:cNvSpPr/>
          <p:nvPr/>
        </p:nvSpPr>
        <p:spPr>
          <a:xfrm>
            <a:off x="467544" y="364952"/>
            <a:ext cx="8136904" cy="1837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hlinkClick r:id="rId5" action="ppaction://hlinksldjump"/>
          </p:cNvPr>
          <p:cNvSpPr/>
          <p:nvPr/>
        </p:nvSpPr>
        <p:spPr>
          <a:xfrm>
            <a:off x="4644008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2018 </a:t>
            </a:r>
            <a:r>
              <a:rPr lang="en-GB" sz="1400" b="1" dirty="0">
                <a:latin typeface="Comic Sans MS" panose="030F0702030302020204" pitchFamily="66" charset="0"/>
              </a:rPr>
              <a:t>1</a:t>
            </a:r>
            <a:r>
              <a:rPr lang="en-GB" sz="1400" b="1" dirty="0" smtClean="0">
                <a:latin typeface="Comic Sans MS" panose="030F0702030302020204" pitchFamily="66" charset="0"/>
              </a:rPr>
              <a:t>H Q12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6" name="Straight Arrow Connector 15"/>
          <p:cNvCxnSpPr>
            <a:stCxn id="18" idx="3"/>
            <a:endCxn id="15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hlinkClick r:id="rId6" action="ppaction://hlinksldjump"/>
          </p:cNvPr>
          <p:cNvSpPr/>
          <p:nvPr/>
        </p:nvSpPr>
        <p:spPr>
          <a:xfrm>
            <a:off x="1547664" y="35483"/>
            <a:ext cx="252028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Linear Graphs &amp; Gradients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7680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3" grpId="0" animBg="1"/>
      <p:bldP spid="2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252512"/>
            <a:ext cx="8496944" cy="4344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4664"/>
            <a:ext cx="8496944" cy="2131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3" name="Rectangle 12">
            <a:hlinkClick r:id="rId5" action="ppaction://hlinksldjump"/>
          </p:cNvPr>
          <p:cNvSpPr/>
          <p:nvPr/>
        </p:nvSpPr>
        <p:spPr>
          <a:xfrm>
            <a:off x="4644008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2018 </a:t>
            </a:r>
            <a:r>
              <a:rPr lang="en-GB" sz="1400" b="1" dirty="0">
                <a:latin typeface="Comic Sans MS" panose="030F0702030302020204" pitchFamily="66" charset="0"/>
              </a:rPr>
              <a:t>1</a:t>
            </a:r>
            <a:r>
              <a:rPr lang="en-GB" sz="1400" b="1" dirty="0" smtClean="0">
                <a:latin typeface="Comic Sans MS" panose="030F0702030302020204" pitchFamily="66" charset="0"/>
              </a:rPr>
              <a:t>H Q20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6" name="Straight Arrow Connector 15"/>
          <p:cNvCxnSpPr>
            <a:stCxn id="20" idx="3"/>
            <a:endCxn id="13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hlinkClick r:id="rId6" action="ppaction://hlinksldjump"/>
          </p:cNvPr>
          <p:cNvSpPr/>
          <p:nvPr/>
        </p:nvSpPr>
        <p:spPr>
          <a:xfrm>
            <a:off x="1547664" y="35483"/>
            <a:ext cx="252028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Linear Graphs &amp; Gradients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5358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826496"/>
            <a:ext cx="8208912" cy="4474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2" name="Rectangle 21"/>
          <p:cNvSpPr/>
          <p:nvPr/>
        </p:nvSpPr>
        <p:spPr>
          <a:xfrm>
            <a:off x="467544" y="826496"/>
            <a:ext cx="8208912" cy="44747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3" name="Rectangle 12">
            <a:hlinkClick r:id="rId4" action="ppaction://hlinksldjump"/>
          </p:cNvPr>
          <p:cNvSpPr/>
          <p:nvPr/>
        </p:nvSpPr>
        <p:spPr>
          <a:xfrm>
            <a:off x="4644008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2018 </a:t>
            </a:r>
            <a:r>
              <a:rPr lang="en-GB" sz="1400" b="1" dirty="0">
                <a:latin typeface="Comic Sans MS" panose="030F0702030302020204" pitchFamily="66" charset="0"/>
              </a:rPr>
              <a:t>1</a:t>
            </a:r>
            <a:r>
              <a:rPr lang="en-GB" sz="1400" b="1" dirty="0" smtClean="0">
                <a:latin typeface="Comic Sans MS" panose="030F0702030302020204" pitchFamily="66" charset="0"/>
              </a:rPr>
              <a:t>H Q20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4" name="Straight Arrow Connector 13"/>
          <p:cNvCxnSpPr>
            <a:stCxn id="21" idx="3"/>
            <a:endCxn id="13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hlinkClick r:id="rId5" action="ppaction://hlinksldjump"/>
          </p:cNvPr>
          <p:cNvSpPr/>
          <p:nvPr/>
        </p:nvSpPr>
        <p:spPr>
          <a:xfrm>
            <a:off x="1547664" y="35483"/>
            <a:ext cx="252028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Linear Graphs &amp; Gradients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8095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132856"/>
            <a:ext cx="8640960" cy="4423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64"/>
            <a:ext cx="8640960" cy="2823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3" name="Rectangle 12">
            <a:hlinkClick r:id="rId5" action="ppaction://hlinksldjump"/>
          </p:cNvPr>
          <p:cNvSpPr/>
          <p:nvPr/>
        </p:nvSpPr>
        <p:spPr>
          <a:xfrm>
            <a:off x="4644008" y="35482"/>
            <a:ext cx="201622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2018 2HR Q13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6" name="Straight Arrow Connector 15"/>
          <p:cNvCxnSpPr>
            <a:stCxn id="20" idx="3"/>
            <a:endCxn id="13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hlinkClick r:id="rId6" action="ppaction://hlinksldjump"/>
          </p:cNvPr>
          <p:cNvSpPr/>
          <p:nvPr/>
        </p:nvSpPr>
        <p:spPr>
          <a:xfrm>
            <a:off x="1547664" y="35483"/>
            <a:ext cx="252028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Linear Graphs &amp; Gradients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8864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276872"/>
            <a:ext cx="8640960" cy="1590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2" name="Rectangle 21"/>
          <p:cNvSpPr/>
          <p:nvPr/>
        </p:nvSpPr>
        <p:spPr>
          <a:xfrm>
            <a:off x="251520" y="2276872"/>
            <a:ext cx="8640960" cy="15905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1" name="Rectangle 10">
            <a:hlinkClick r:id="rId4" action="ppaction://hlinksldjump"/>
          </p:cNvPr>
          <p:cNvSpPr/>
          <p:nvPr/>
        </p:nvSpPr>
        <p:spPr>
          <a:xfrm>
            <a:off x="4644008" y="35482"/>
            <a:ext cx="201622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2018 2HR Q13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2" name="Straight Arrow Connector 11"/>
          <p:cNvCxnSpPr>
            <a:stCxn id="16" idx="3"/>
            <a:endCxn id="11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hlinkClick r:id="rId5" action="ppaction://hlinksldjump"/>
          </p:cNvPr>
          <p:cNvSpPr/>
          <p:nvPr/>
        </p:nvSpPr>
        <p:spPr>
          <a:xfrm>
            <a:off x="1547664" y="35483"/>
            <a:ext cx="252028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Linear Graphs &amp; Gradients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0436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239960"/>
            <a:ext cx="7200800" cy="2573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04664"/>
            <a:ext cx="7200800" cy="5457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3" name="Rectangle 12">
            <a:hlinkClick r:id="rId5" action="ppaction://hlinksldjump"/>
          </p:cNvPr>
          <p:cNvSpPr/>
          <p:nvPr/>
        </p:nvSpPr>
        <p:spPr>
          <a:xfrm>
            <a:off x="4644008" y="35482"/>
            <a:ext cx="201622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2019 2H Q10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6" name="Straight Arrow Connector 15"/>
          <p:cNvCxnSpPr>
            <a:stCxn id="20" idx="3"/>
            <a:endCxn id="13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hlinkClick r:id="rId6" action="ppaction://hlinksldjump"/>
          </p:cNvPr>
          <p:cNvSpPr/>
          <p:nvPr/>
        </p:nvSpPr>
        <p:spPr>
          <a:xfrm>
            <a:off x="1547664" y="35483"/>
            <a:ext cx="252028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Linear Graphs &amp; Gradients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5027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44824"/>
            <a:ext cx="8640960" cy="1240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2" name="Rectangle 21"/>
          <p:cNvSpPr/>
          <p:nvPr/>
        </p:nvSpPr>
        <p:spPr>
          <a:xfrm>
            <a:off x="251520" y="1844824"/>
            <a:ext cx="8640960" cy="12407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3" name="Rectangle 12">
            <a:hlinkClick r:id="rId4" action="ppaction://hlinksldjump"/>
          </p:cNvPr>
          <p:cNvSpPr/>
          <p:nvPr/>
        </p:nvSpPr>
        <p:spPr>
          <a:xfrm>
            <a:off x="4644008" y="35482"/>
            <a:ext cx="201622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2019 2H Q10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4" name="Straight Arrow Connector 13"/>
          <p:cNvCxnSpPr>
            <a:stCxn id="19" idx="3"/>
            <a:endCxn id="13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hlinkClick r:id="rId5" action="ppaction://hlinksldjump"/>
          </p:cNvPr>
          <p:cNvSpPr/>
          <p:nvPr/>
        </p:nvSpPr>
        <p:spPr>
          <a:xfrm>
            <a:off x="1547664" y="35483"/>
            <a:ext cx="252028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Linear Graphs &amp; Gradients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7201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245626"/>
            <a:ext cx="8640960" cy="4351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76672"/>
            <a:ext cx="8640960" cy="3232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3" name="Rectangle 12">
            <a:hlinkClick r:id="rId5" action="ppaction://hlinksldjump"/>
          </p:cNvPr>
          <p:cNvSpPr/>
          <p:nvPr/>
        </p:nvSpPr>
        <p:spPr>
          <a:xfrm>
            <a:off x="4644008" y="35482"/>
            <a:ext cx="201622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2019 2H Q21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6" name="Straight Arrow Connector 15"/>
          <p:cNvCxnSpPr>
            <a:stCxn id="20" idx="3"/>
            <a:endCxn id="13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hlinkClick r:id="rId6" action="ppaction://hlinksldjump"/>
          </p:cNvPr>
          <p:cNvSpPr/>
          <p:nvPr/>
        </p:nvSpPr>
        <p:spPr>
          <a:xfrm>
            <a:off x="1547664" y="35483"/>
            <a:ext cx="252028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Linear Graphs &amp; Gradients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1558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060848"/>
            <a:ext cx="8640960" cy="1338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2" name="Rectangle 21"/>
          <p:cNvSpPr/>
          <p:nvPr/>
        </p:nvSpPr>
        <p:spPr>
          <a:xfrm>
            <a:off x="251520" y="2060848"/>
            <a:ext cx="8640960" cy="13385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1" name="Rectangle 10">
            <a:hlinkClick r:id="rId4" action="ppaction://hlinksldjump"/>
          </p:cNvPr>
          <p:cNvSpPr/>
          <p:nvPr/>
        </p:nvSpPr>
        <p:spPr>
          <a:xfrm>
            <a:off x="4644008" y="35482"/>
            <a:ext cx="201622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2019 2H Q21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2" name="Straight Arrow Connector 11"/>
          <p:cNvCxnSpPr>
            <a:stCxn id="16" idx="3"/>
            <a:endCxn id="11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hlinkClick r:id="rId5" action="ppaction://hlinksldjump"/>
          </p:cNvPr>
          <p:cNvSpPr/>
          <p:nvPr/>
        </p:nvSpPr>
        <p:spPr>
          <a:xfrm>
            <a:off x="1547664" y="35483"/>
            <a:ext cx="252028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Linear Graphs &amp; Gradients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1538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3" name="Rectangle 12">
            <a:hlinkClick r:id="rId3" action="ppaction://hlinksldjump"/>
          </p:cNvPr>
          <p:cNvSpPr/>
          <p:nvPr/>
        </p:nvSpPr>
        <p:spPr>
          <a:xfrm>
            <a:off x="4644008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NTSQ Q2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6" name="Straight Arrow Connector 15"/>
          <p:cNvCxnSpPr>
            <a:stCxn id="20" idx="3"/>
            <a:endCxn id="13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hlinkClick r:id="rId4" action="ppaction://hlinksldjump"/>
          </p:cNvPr>
          <p:cNvSpPr/>
          <p:nvPr/>
        </p:nvSpPr>
        <p:spPr>
          <a:xfrm>
            <a:off x="1547664" y="35483"/>
            <a:ext cx="252028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Linear Graphs &amp; Gradients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1" y="1916832"/>
            <a:ext cx="8640958" cy="2223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427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921638"/>
            <a:ext cx="8640960" cy="489173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404664"/>
            <a:ext cx="8640960" cy="1615238"/>
          </a:xfrm>
          <a:prstGeom prst="rect">
            <a:avLst/>
          </a:prstGeom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3" name="Rectangle 12">
            <a:hlinkClick r:id="rId5" action="ppaction://hlinksldjump"/>
          </p:cNvPr>
          <p:cNvSpPr/>
          <p:nvPr/>
        </p:nvSpPr>
        <p:spPr>
          <a:xfrm>
            <a:off x="4644008" y="35482"/>
            <a:ext cx="201622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2019 2HR Q11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6" name="Straight Arrow Connector 15"/>
          <p:cNvCxnSpPr>
            <a:stCxn id="20" idx="3"/>
            <a:endCxn id="13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hlinkClick r:id="rId6" action="ppaction://hlinksldjump"/>
          </p:cNvPr>
          <p:cNvSpPr/>
          <p:nvPr/>
        </p:nvSpPr>
        <p:spPr>
          <a:xfrm>
            <a:off x="1547664" y="35483"/>
            <a:ext cx="252028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Linear Graphs &amp; Gradients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5978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196752"/>
            <a:ext cx="8640960" cy="3573976"/>
          </a:xfrm>
          <a:prstGeom prst="rect">
            <a:avLst/>
          </a:prstGeom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2" name="Rectangle 21"/>
          <p:cNvSpPr/>
          <p:nvPr/>
        </p:nvSpPr>
        <p:spPr>
          <a:xfrm>
            <a:off x="251520" y="1148911"/>
            <a:ext cx="8640960" cy="36218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3" name="Rectangle 12">
            <a:hlinkClick r:id="rId4" action="ppaction://hlinksldjump"/>
          </p:cNvPr>
          <p:cNvSpPr/>
          <p:nvPr/>
        </p:nvSpPr>
        <p:spPr>
          <a:xfrm>
            <a:off x="4644008" y="35482"/>
            <a:ext cx="201622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2019 2HR Q11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4" name="Straight Arrow Connector 13"/>
          <p:cNvCxnSpPr>
            <a:stCxn id="19" idx="3"/>
            <a:endCxn id="13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hlinkClick r:id="rId5" action="ppaction://hlinksldjump"/>
          </p:cNvPr>
          <p:cNvSpPr/>
          <p:nvPr/>
        </p:nvSpPr>
        <p:spPr>
          <a:xfrm>
            <a:off x="1547664" y="35483"/>
            <a:ext cx="252028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Linear Graphs &amp; Gradients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1901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/>
          <a:srcRect b="53211"/>
          <a:stretch/>
        </p:blipFill>
        <p:spPr>
          <a:xfrm>
            <a:off x="323528" y="1124744"/>
            <a:ext cx="8496942" cy="209688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2187826"/>
            <a:ext cx="8496942" cy="448153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404664"/>
            <a:ext cx="8496944" cy="1250216"/>
          </a:xfrm>
          <a:prstGeom prst="rect">
            <a:avLst/>
          </a:prstGeom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5" name="Rectangle 14">
            <a:hlinkClick r:id="rId5" action="ppaction://hlinksldjump"/>
          </p:cNvPr>
          <p:cNvSpPr/>
          <p:nvPr/>
        </p:nvSpPr>
        <p:spPr>
          <a:xfrm>
            <a:off x="4644008" y="35482"/>
            <a:ext cx="201622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2019 2HR Q21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8" name="Straight Arrow Connector 17"/>
          <p:cNvCxnSpPr>
            <a:stCxn id="23" idx="3"/>
            <a:endCxn id="15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hlinkClick r:id="rId6" action="ppaction://hlinksldjump"/>
          </p:cNvPr>
          <p:cNvSpPr/>
          <p:nvPr/>
        </p:nvSpPr>
        <p:spPr>
          <a:xfrm>
            <a:off x="1547664" y="35483"/>
            <a:ext cx="252028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Linear Graphs &amp; Gradients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2259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8" y="1194242"/>
            <a:ext cx="8352924" cy="317086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95537" y="1196752"/>
            <a:ext cx="8352926" cy="31683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1" name="Rectangle 10">
            <a:hlinkClick r:id="rId4" action="ppaction://hlinksldjump"/>
          </p:cNvPr>
          <p:cNvSpPr/>
          <p:nvPr/>
        </p:nvSpPr>
        <p:spPr>
          <a:xfrm>
            <a:off x="4644008" y="35482"/>
            <a:ext cx="201622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2019 2HR Q21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2" name="Straight Arrow Connector 11"/>
          <p:cNvCxnSpPr>
            <a:stCxn id="18" idx="3"/>
            <a:endCxn id="11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hlinkClick r:id="rId5" action="ppaction://hlinksldjump"/>
          </p:cNvPr>
          <p:cNvSpPr/>
          <p:nvPr/>
        </p:nvSpPr>
        <p:spPr>
          <a:xfrm>
            <a:off x="1547664" y="35483"/>
            <a:ext cx="252028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Linear Graphs &amp; Gradients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9164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5" y="609380"/>
            <a:ext cx="8208910" cy="60599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5" y="523050"/>
            <a:ext cx="8208910" cy="1537798"/>
          </a:xfrm>
          <a:prstGeom prst="rect">
            <a:avLst/>
          </a:prstGeom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5" name="Rectangle 14">
            <a:hlinkClick r:id="rId5" action="ppaction://hlinksldjump"/>
          </p:cNvPr>
          <p:cNvSpPr/>
          <p:nvPr/>
        </p:nvSpPr>
        <p:spPr>
          <a:xfrm>
            <a:off x="4644008" y="35482"/>
            <a:ext cx="201622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2019 1H Q23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8" name="Straight Arrow Connector 17"/>
          <p:cNvCxnSpPr>
            <a:stCxn id="23" idx="3"/>
            <a:endCxn id="15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hlinkClick r:id="rId6" action="ppaction://hlinksldjump"/>
          </p:cNvPr>
          <p:cNvSpPr/>
          <p:nvPr/>
        </p:nvSpPr>
        <p:spPr>
          <a:xfrm>
            <a:off x="1547664" y="35483"/>
            <a:ext cx="252028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Linear Graphs &amp; Gradients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9442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7" y="1196752"/>
            <a:ext cx="8352926" cy="272599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95537" y="1196752"/>
            <a:ext cx="8352926" cy="27259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>
            <a:hlinkClick r:id="rId4" action="ppaction://hlinksldjump"/>
          </p:cNvPr>
          <p:cNvSpPr/>
          <p:nvPr/>
        </p:nvSpPr>
        <p:spPr>
          <a:xfrm>
            <a:off x="4644008" y="35482"/>
            <a:ext cx="201622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2019 1H Q23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4" name="Straight Arrow Connector 13"/>
          <p:cNvCxnSpPr>
            <a:stCxn id="16" idx="3"/>
            <a:endCxn id="13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hlinkClick r:id="rId5" action="ppaction://hlinksldjump"/>
          </p:cNvPr>
          <p:cNvSpPr/>
          <p:nvPr/>
        </p:nvSpPr>
        <p:spPr>
          <a:xfrm>
            <a:off x="1547664" y="35483"/>
            <a:ext cx="252028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Linear Graphs &amp; Gradients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1582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3131" y="4497322"/>
            <a:ext cx="6717738" cy="231605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3130" y="836712"/>
            <a:ext cx="6717740" cy="5183768"/>
          </a:xfrm>
          <a:prstGeom prst="rect">
            <a:avLst/>
          </a:prstGeom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5" name="Rectangle 14">
            <a:hlinkClick r:id="rId5" action="ppaction://hlinksldjump"/>
          </p:cNvPr>
          <p:cNvSpPr/>
          <p:nvPr/>
        </p:nvSpPr>
        <p:spPr>
          <a:xfrm>
            <a:off x="4644008" y="35482"/>
            <a:ext cx="201622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2019 2H Q10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8" name="Straight Arrow Connector 17"/>
          <p:cNvCxnSpPr>
            <a:stCxn id="23" idx="3"/>
            <a:endCxn id="15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hlinkClick r:id="rId6" action="ppaction://hlinksldjump"/>
          </p:cNvPr>
          <p:cNvSpPr/>
          <p:nvPr/>
        </p:nvSpPr>
        <p:spPr>
          <a:xfrm>
            <a:off x="1547664" y="35483"/>
            <a:ext cx="252028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Linear Graphs &amp; Gradients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13130" y="404664"/>
            <a:ext cx="6717740" cy="576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349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7" y="1196752"/>
            <a:ext cx="8352926" cy="284308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95537" y="1196753"/>
            <a:ext cx="8352926" cy="1008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1" name="Rectangle 10">
            <a:hlinkClick r:id="rId4" action="ppaction://hlinksldjump"/>
          </p:cNvPr>
          <p:cNvSpPr/>
          <p:nvPr/>
        </p:nvSpPr>
        <p:spPr>
          <a:xfrm>
            <a:off x="4644008" y="35482"/>
            <a:ext cx="201622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2019 2H Q10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2" name="Straight Arrow Connector 11"/>
          <p:cNvCxnSpPr>
            <a:stCxn id="18" idx="3"/>
            <a:endCxn id="11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hlinkClick r:id="rId5" action="ppaction://hlinksldjump"/>
          </p:cNvPr>
          <p:cNvSpPr/>
          <p:nvPr/>
        </p:nvSpPr>
        <p:spPr>
          <a:xfrm>
            <a:off x="1547664" y="35483"/>
            <a:ext cx="252028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Linear Graphs &amp; Gradients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95537" y="2204865"/>
            <a:ext cx="8352926" cy="18349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9008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5" grpId="0" animBg="1"/>
      <p:bldP spid="21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Rectangle 86">
            <a:hlinkClick r:id="rId2" action="ppaction://hlinksldjump"/>
          </p:cNvPr>
          <p:cNvSpPr/>
          <p:nvPr/>
        </p:nvSpPr>
        <p:spPr>
          <a:xfrm>
            <a:off x="7939350" y="33400"/>
            <a:ext cx="1152000" cy="5040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New </a:t>
            </a:r>
            <a:r>
              <a:rPr lang="en-GB" sz="1400" b="1" dirty="0" smtClean="0">
                <a:latin typeface="Comic Sans MS" panose="030F0702030302020204" pitchFamily="66" charset="0"/>
              </a:rPr>
              <a:t>Spec Q’s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84" name="Rectangle 83">
            <a:hlinkClick r:id="" action="ppaction://noaction"/>
          </p:cNvPr>
          <p:cNvSpPr/>
          <p:nvPr/>
        </p:nvSpPr>
        <p:spPr>
          <a:xfrm>
            <a:off x="5508104" y="6381328"/>
            <a:ext cx="3096344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latin typeface="Comic Sans MS" panose="030F0702030302020204" pitchFamily="66" charset="0"/>
              </a:rPr>
              <a:t>*Mainly Differentiation</a:t>
            </a:r>
            <a:endParaRPr lang="en-GB" sz="2000" b="1" dirty="0">
              <a:latin typeface="Comic Sans MS" panose="030F0702030302020204" pitchFamily="66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-27384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GB" sz="4800" dirty="0" smtClean="0">
                <a:latin typeface="Comic Sans MS" panose="030F0702030302020204" pitchFamily="66" charset="0"/>
              </a:rPr>
              <a:t>Linear Graphs &amp; Gradients</a:t>
            </a:r>
            <a:endParaRPr lang="en-GB" sz="4800" dirty="0">
              <a:latin typeface="Comic Sans MS" panose="030F0702030302020204" pitchFamily="66" charset="0"/>
            </a:endParaRPr>
          </a:p>
        </p:txBody>
      </p:sp>
      <p:sp>
        <p:nvSpPr>
          <p:cNvPr id="9" name="Rectangle 8">
            <a:hlinkClick r:id="rId3" action="ppaction://hlinksldjump"/>
          </p:cNvPr>
          <p:cNvSpPr/>
          <p:nvPr/>
        </p:nvSpPr>
        <p:spPr>
          <a:xfrm>
            <a:off x="467544" y="980728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May 2004 </a:t>
            </a:r>
          </a:p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3H Q6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hlinkClick r:id="rId4" action="ppaction://hlinksldjump"/>
          </p:cNvPr>
          <p:cNvSpPr/>
          <p:nvPr/>
        </p:nvSpPr>
        <p:spPr>
          <a:xfrm>
            <a:off x="1547664" y="35483"/>
            <a:ext cx="252028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Linear Graphs &amp; Gradients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8" name="Rectangle 7">
            <a:hlinkClick r:id="rId5" action="ppaction://hlinksldjump"/>
          </p:cNvPr>
          <p:cNvSpPr/>
          <p:nvPr/>
        </p:nvSpPr>
        <p:spPr>
          <a:xfrm>
            <a:off x="467544" y="1520840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May 2004 </a:t>
            </a:r>
          </a:p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3H Q12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10" name="Rectangle 9">
            <a:hlinkClick r:id="rId6" action="ppaction://hlinksldjump"/>
          </p:cNvPr>
          <p:cNvSpPr/>
          <p:nvPr/>
        </p:nvSpPr>
        <p:spPr>
          <a:xfrm>
            <a:off x="467544" y="2060848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Nov 2004 </a:t>
            </a:r>
          </a:p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3H Q5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11" name="Rectangle 10">
            <a:hlinkClick r:id="rId7" action="ppaction://hlinksldjump"/>
          </p:cNvPr>
          <p:cNvSpPr/>
          <p:nvPr/>
        </p:nvSpPr>
        <p:spPr>
          <a:xfrm>
            <a:off x="467544" y="2600904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Nov 2004 </a:t>
            </a:r>
          </a:p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3H Q6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12" name="Rectangle 11">
            <a:hlinkClick r:id="rId8" action="ppaction://hlinksldjump"/>
          </p:cNvPr>
          <p:cNvSpPr/>
          <p:nvPr/>
        </p:nvSpPr>
        <p:spPr>
          <a:xfrm>
            <a:off x="467544" y="3140968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Nov 2004 </a:t>
            </a:r>
          </a:p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3H Q9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13" name="Rectangle 12">
            <a:hlinkClick r:id="rId9" action="ppaction://hlinksldjump"/>
          </p:cNvPr>
          <p:cNvSpPr/>
          <p:nvPr/>
        </p:nvSpPr>
        <p:spPr>
          <a:xfrm>
            <a:off x="467544" y="3681024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Nov 2005 </a:t>
            </a:r>
          </a:p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3H Q2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hlinkClick r:id="rId10" action="ppaction://hlinksldjump"/>
          </p:cNvPr>
          <p:cNvSpPr/>
          <p:nvPr/>
        </p:nvSpPr>
        <p:spPr>
          <a:xfrm>
            <a:off x="467544" y="4221144"/>
            <a:ext cx="972000" cy="468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Nov 2005 </a:t>
            </a:r>
          </a:p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3H Q17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6580" y="6381328"/>
            <a:ext cx="1311172" cy="36004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latin typeface="Comic Sans MS" panose="030F0702030302020204" pitchFamily="66" charset="0"/>
              </a:rPr>
              <a:t>functions</a:t>
            </a:r>
            <a:endParaRPr lang="en-GB" sz="20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>
            <a:hlinkClick r:id="rId11" action="ppaction://hlinksldjump"/>
          </p:cNvPr>
          <p:cNvSpPr/>
          <p:nvPr/>
        </p:nvSpPr>
        <p:spPr>
          <a:xfrm>
            <a:off x="467544" y="4761144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Nov 2005 </a:t>
            </a:r>
          </a:p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4H Q12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16" name="Rectangle 15">
            <a:hlinkClick r:id="rId12" action="ppaction://hlinksldjump"/>
          </p:cNvPr>
          <p:cNvSpPr/>
          <p:nvPr/>
        </p:nvSpPr>
        <p:spPr>
          <a:xfrm>
            <a:off x="467544" y="5301208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Nov 2006 </a:t>
            </a:r>
          </a:p>
          <a:p>
            <a:pPr algn="ctr"/>
            <a:r>
              <a:rPr lang="en-GB" sz="1200" b="1" dirty="0">
                <a:latin typeface="Comic Sans MS" panose="030F0702030302020204" pitchFamily="66" charset="0"/>
              </a:rPr>
              <a:t>3</a:t>
            </a:r>
            <a:r>
              <a:rPr lang="en-GB" sz="1200" b="1" dirty="0" smtClean="0">
                <a:latin typeface="Comic Sans MS" panose="030F0702030302020204" pitchFamily="66" charset="0"/>
              </a:rPr>
              <a:t>H Q12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23" name="Rectangle 22">
            <a:hlinkClick r:id="rId13" action="ppaction://hlinksldjump"/>
          </p:cNvPr>
          <p:cNvSpPr/>
          <p:nvPr/>
        </p:nvSpPr>
        <p:spPr>
          <a:xfrm>
            <a:off x="467632" y="5841208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May 2007 </a:t>
            </a:r>
          </a:p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4H Q10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24" name="Rectangle 23">
            <a:hlinkClick r:id="rId14" action="ppaction://hlinksldjump"/>
          </p:cNvPr>
          <p:cNvSpPr/>
          <p:nvPr/>
        </p:nvSpPr>
        <p:spPr>
          <a:xfrm>
            <a:off x="1511640" y="980728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Nov 2007 </a:t>
            </a:r>
          </a:p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4H Q18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25" name="Rectangle 24">
            <a:hlinkClick r:id="rId15" action="ppaction://hlinksldjump"/>
          </p:cNvPr>
          <p:cNvSpPr/>
          <p:nvPr/>
        </p:nvSpPr>
        <p:spPr>
          <a:xfrm>
            <a:off x="1511640" y="1520792"/>
            <a:ext cx="972000" cy="468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May 2008 </a:t>
            </a:r>
          </a:p>
          <a:p>
            <a:pPr algn="ctr"/>
            <a:r>
              <a:rPr lang="en-GB" sz="1200" b="1" dirty="0">
                <a:latin typeface="Comic Sans MS" panose="030F0702030302020204" pitchFamily="66" charset="0"/>
              </a:rPr>
              <a:t>3</a:t>
            </a:r>
            <a:r>
              <a:rPr lang="en-GB" sz="1200" b="1" dirty="0" smtClean="0">
                <a:latin typeface="Comic Sans MS" panose="030F0702030302020204" pitchFamily="66" charset="0"/>
              </a:rPr>
              <a:t>H Q21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26" name="Rectangle 25">
            <a:hlinkClick r:id="rId16" action="ppaction://hlinksldjump"/>
          </p:cNvPr>
          <p:cNvSpPr/>
          <p:nvPr/>
        </p:nvSpPr>
        <p:spPr>
          <a:xfrm>
            <a:off x="1511640" y="2060848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May 2008 </a:t>
            </a:r>
          </a:p>
          <a:p>
            <a:pPr algn="ctr"/>
            <a:r>
              <a:rPr lang="en-GB" sz="1200" b="1" dirty="0">
                <a:latin typeface="Comic Sans MS" panose="030F0702030302020204" pitchFamily="66" charset="0"/>
              </a:rPr>
              <a:t>4</a:t>
            </a:r>
            <a:r>
              <a:rPr lang="en-GB" sz="1200" b="1" dirty="0" smtClean="0">
                <a:latin typeface="Comic Sans MS" panose="030F0702030302020204" pitchFamily="66" charset="0"/>
              </a:rPr>
              <a:t>H Q14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27" name="Rectangle 26">
            <a:hlinkClick r:id="rId17" action="ppaction://hlinksldjump"/>
          </p:cNvPr>
          <p:cNvSpPr/>
          <p:nvPr/>
        </p:nvSpPr>
        <p:spPr>
          <a:xfrm>
            <a:off x="1511640" y="2600912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Nov 2008 </a:t>
            </a:r>
          </a:p>
          <a:p>
            <a:pPr algn="ctr"/>
            <a:r>
              <a:rPr lang="en-GB" sz="1200" b="1" dirty="0">
                <a:latin typeface="Comic Sans MS" panose="030F0702030302020204" pitchFamily="66" charset="0"/>
              </a:rPr>
              <a:t>3</a:t>
            </a:r>
            <a:r>
              <a:rPr lang="en-GB" sz="1200" b="1" dirty="0" smtClean="0">
                <a:latin typeface="Comic Sans MS" panose="030F0702030302020204" pitchFamily="66" charset="0"/>
              </a:rPr>
              <a:t>H Q10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28" name="Rectangle 27">
            <a:hlinkClick r:id="rId18" action="ppaction://hlinksldjump"/>
          </p:cNvPr>
          <p:cNvSpPr/>
          <p:nvPr/>
        </p:nvSpPr>
        <p:spPr>
          <a:xfrm>
            <a:off x="1511640" y="3140968"/>
            <a:ext cx="972000" cy="468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May 2009 </a:t>
            </a:r>
          </a:p>
          <a:p>
            <a:pPr algn="ctr"/>
            <a:r>
              <a:rPr lang="en-GB" sz="1200" b="1" dirty="0">
                <a:latin typeface="Comic Sans MS" panose="030F0702030302020204" pitchFamily="66" charset="0"/>
              </a:rPr>
              <a:t>3</a:t>
            </a:r>
            <a:r>
              <a:rPr lang="en-GB" sz="1200" b="1" dirty="0" smtClean="0">
                <a:latin typeface="Comic Sans MS" panose="030F0702030302020204" pitchFamily="66" charset="0"/>
              </a:rPr>
              <a:t>H Q15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29" name="Rectangle 28">
            <a:hlinkClick r:id="rId19" action="ppaction://hlinksldjump"/>
          </p:cNvPr>
          <p:cNvSpPr/>
          <p:nvPr/>
        </p:nvSpPr>
        <p:spPr>
          <a:xfrm>
            <a:off x="1511768" y="3681032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June 2009 </a:t>
            </a:r>
          </a:p>
          <a:p>
            <a:pPr algn="ctr"/>
            <a:r>
              <a:rPr lang="en-GB" sz="1200" b="1" dirty="0">
                <a:latin typeface="Comic Sans MS" panose="030F0702030302020204" pitchFamily="66" charset="0"/>
              </a:rPr>
              <a:t>4</a:t>
            </a:r>
            <a:r>
              <a:rPr lang="en-GB" sz="1200" b="1" dirty="0" smtClean="0">
                <a:latin typeface="Comic Sans MS" panose="030F0702030302020204" pitchFamily="66" charset="0"/>
              </a:rPr>
              <a:t>H Q12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30" name="Rectangle 29">
            <a:hlinkClick r:id="rId20" action="ppaction://hlinksldjump"/>
          </p:cNvPr>
          <p:cNvSpPr/>
          <p:nvPr/>
        </p:nvSpPr>
        <p:spPr>
          <a:xfrm>
            <a:off x="1511768" y="4221088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Nov 2009 </a:t>
            </a:r>
          </a:p>
          <a:p>
            <a:pPr algn="ctr"/>
            <a:r>
              <a:rPr lang="en-GB" sz="1200" b="1" dirty="0">
                <a:latin typeface="Comic Sans MS" panose="030F0702030302020204" pitchFamily="66" charset="0"/>
              </a:rPr>
              <a:t>4</a:t>
            </a:r>
            <a:r>
              <a:rPr lang="en-GB" sz="1200" b="1" dirty="0" smtClean="0">
                <a:latin typeface="Comic Sans MS" panose="030F0702030302020204" pitchFamily="66" charset="0"/>
              </a:rPr>
              <a:t>H Q9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31" name="Rectangle 30">
            <a:hlinkClick r:id="rId21" action="ppaction://hlinksldjump"/>
          </p:cNvPr>
          <p:cNvSpPr/>
          <p:nvPr/>
        </p:nvSpPr>
        <p:spPr>
          <a:xfrm>
            <a:off x="1511640" y="4761152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June 2010 </a:t>
            </a:r>
          </a:p>
          <a:p>
            <a:pPr algn="ctr"/>
            <a:r>
              <a:rPr lang="en-GB" sz="1200" b="1" dirty="0">
                <a:latin typeface="Comic Sans MS" panose="030F0702030302020204" pitchFamily="66" charset="0"/>
              </a:rPr>
              <a:t>4</a:t>
            </a:r>
            <a:r>
              <a:rPr lang="en-GB" sz="1200" b="1" dirty="0" smtClean="0">
                <a:latin typeface="Comic Sans MS" panose="030F0702030302020204" pitchFamily="66" charset="0"/>
              </a:rPr>
              <a:t>H Q4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32" name="Rectangle 31">
            <a:hlinkClick r:id="rId22" action="ppaction://hlinksldjump"/>
          </p:cNvPr>
          <p:cNvSpPr/>
          <p:nvPr/>
        </p:nvSpPr>
        <p:spPr>
          <a:xfrm>
            <a:off x="1511640" y="5301152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Nov 2010 </a:t>
            </a:r>
          </a:p>
          <a:p>
            <a:pPr algn="ctr"/>
            <a:r>
              <a:rPr lang="en-GB" sz="1200" b="1" dirty="0">
                <a:latin typeface="Comic Sans MS" panose="030F0702030302020204" pitchFamily="66" charset="0"/>
              </a:rPr>
              <a:t>4</a:t>
            </a:r>
            <a:r>
              <a:rPr lang="en-GB" sz="1200" b="1" dirty="0" smtClean="0">
                <a:latin typeface="Comic Sans MS" panose="030F0702030302020204" pitchFamily="66" charset="0"/>
              </a:rPr>
              <a:t>H Q3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33" name="Rectangle 32">
            <a:hlinkClick r:id="rId23" action="ppaction://hlinksldjump"/>
          </p:cNvPr>
          <p:cNvSpPr/>
          <p:nvPr/>
        </p:nvSpPr>
        <p:spPr>
          <a:xfrm>
            <a:off x="1502636" y="5841272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Nov 2010 </a:t>
            </a:r>
          </a:p>
          <a:p>
            <a:pPr algn="ctr"/>
            <a:r>
              <a:rPr lang="en-GB" sz="1200" b="1" dirty="0">
                <a:latin typeface="Comic Sans MS" panose="030F0702030302020204" pitchFamily="66" charset="0"/>
              </a:rPr>
              <a:t>4</a:t>
            </a:r>
            <a:r>
              <a:rPr lang="en-GB" sz="1200" b="1" dirty="0" smtClean="0">
                <a:latin typeface="Comic Sans MS" panose="030F0702030302020204" pitchFamily="66" charset="0"/>
              </a:rPr>
              <a:t>H Q12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34" name="Rectangle 33">
            <a:hlinkClick r:id="rId24" action="ppaction://hlinksldjump"/>
          </p:cNvPr>
          <p:cNvSpPr/>
          <p:nvPr/>
        </p:nvSpPr>
        <p:spPr>
          <a:xfrm>
            <a:off x="2555776" y="980728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Jan 2012 </a:t>
            </a:r>
          </a:p>
          <a:p>
            <a:pPr algn="ctr"/>
            <a:r>
              <a:rPr lang="en-GB" sz="1200" b="1" dirty="0">
                <a:latin typeface="Comic Sans MS" panose="030F0702030302020204" pitchFamily="66" charset="0"/>
              </a:rPr>
              <a:t>4</a:t>
            </a:r>
            <a:r>
              <a:rPr lang="en-GB" sz="1200" b="1" dirty="0" smtClean="0">
                <a:latin typeface="Comic Sans MS" panose="030F0702030302020204" pitchFamily="66" charset="0"/>
              </a:rPr>
              <a:t>H Q5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35" name="Rectangle 34">
            <a:hlinkClick r:id="rId25" action="ppaction://hlinksldjump"/>
          </p:cNvPr>
          <p:cNvSpPr/>
          <p:nvPr/>
        </p:nvSpPr>
        <p:spPr>
          <a:xfrm>
            <a:off x="2555776" y="1520784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Jan 2012 </a:t>
            </a:r>
          </a:p>
          <a:p>
            <a:pPr algn="ctr"/>
            <a:r>
              <a:rPr lang="en-GB" sz="1200" b="1" dirty="0">
                <a:latin typeface="Comic Sans MS" panose="030F0702030302020204" pitchFamily="66" charset="0"/>
              </a:rPr>
              <a:t>4</a:t>
            </a:r>
            <a:r>
              <a:rPr lang="en-GB" sz="1200" b="1" dirty="0" smtClean="0">
                <a:latin typeface="Comic Sans MS" panose="030F0702030302020204" pitchFamily="66" charset="0"/>
              </a:rPr>
              <a:t>H Q13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36" name="Rectangle 35">
            <a:hlinkClick r:id="rId26" action="ppaction://hlinksldjump"/>
          </p:cNvPr>
          <p:cNvSpPr/>
          <p:nvPr/>
        </p:nvSpPr>
        <p:spPr>
          <a:xfrm>
            <a:off x="2555776" y="2060848"/>
            <a:ext cx="972000" cy="468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Jan 2012</a:t>
            </a:r>
          </a:p>
          <a:p>
            <a:pPr algn="ctr"/>
            <a:r>
              <a:rPr lang="en-GB" sz="1200" b="1" dirty="0">
                <a:latin typeface="Comic Sans MS" panose="030F0702030302020204" pitchFamily="66" charset="0"/>
              </a:rPr>
              <a:t>4</a:t>
            </a:r>
            <a:r>
              <a:rPr lang="en-GB" sz="1200" b="1" dirty="0" smtClean="0">
                <a:latin typeface="Comic Sans MS" panose="030F0702030302020204" pitchFamily="66" charset="0"/>
              </a:rPr>
              <a:t>H Q17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37" name="Rectangle 36">
            <a:hlinkClick r:id="rId27" action="ppaction://hlinksldjump"/>
          </p:cNvPr>
          <p:cNvSpPr/>
          <p:nvPr/>
        </p:nvSpPr>
        <p:spPr>
          <a:xfrm>
            <a:off x="2555776" y="2600904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May 2012 </a:t>
            </a:r>
          </a:p>
          <a:p>
            <a:pPr algn="ctr"/>
            <a:r>
              <a:rPr lang="en-GB" sz="1200" b="1" dirty="0">
                <a:latin typeface="Comic Sans MS" panose="030F0702030302020204" pitchFamily="66" charset="0"/>
              </a:rPr>
              <a:t>3</a:t>
            </a:r>
            <a:r>
              <a:rPr lang="en-GB" sz="1200" b="1" dirty="0" smtClean="0">
                <a:latin typeface="Comic Sans MS" panose="030F0702030302020204" pitchFamily="66" charset="0"/>
              </a:rPr>
              <a:t>H Q14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38" name="Rectangle 37">
            <a:hlinkClick r:id="rId28" action="ppaction://hlinksldjump"/>
          </p:cNvPr>
          <p:cNvSpPr/>
          <p:nvPr/>
        </p:nvSpPr>
        <p:spPr>
          <a:xfrm>
            <a:off x="2555904" y="3141024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Jan 2013 </a:t>
            </a:r>
          </a:p>
          <a:p>
            <a:pPr algn="ctr"/>
            <a:r>
              <a:rPr lang="en-GB" sz="1200" b="1" dirty="0">
                <a:latin typeface="Comic Sans MS" panose="030F0702030302020204" pitchFamily="66" charset="0"/>
              </a:rPr>
              <a:t>3</a:t>
            </a:r>
            <a:r>
              <a:rPr lang="en-GB" sz="1200" b="1" dirty="0" smtClean="0">
                <a:latin typeface="Comic Sans MS" panose="030F0702030302020204" pitchFamily="66" charset="0"/>
              </a:rPr>
              <a:t>H Q10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39" name="Rectangle 38">
            <a:hlinkClick r:id="rId29" action="ppaction://hlinksldjump"/>
          </p:cNvPr>
          <p:cNvSpPr/>
          <p:nvPr/>
        </p:nvSpPr>
        <p:spPr>
          <a:xfrm>
            <a:off x="2555776" y="3681080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May 2013 </a:t>
            </a:r>
          </a:p>
          <a:p>
            <a:pPr algn="ctr"/>
            <a:r>
              <a:rPr lang="en-GB" sz="1200" b="1" dirty="0">
                <a:latin typeface="Comic Sans MS" panose="030F0702030302020204" pitchFamily="66" charset="0"/>
              </a:rPr>
              <a:t>3</a:t>
            </a:r>
            <a:r>
              <a:rPr lang="en-GB" sz="1200" b="1" dirty="0" smtClean="0">
                <a:latin typeface="Comic Sans MS" panose="030F0702030302020204" pitchFamily="66" charset="0"/>
              </a:rPr>
              <a:t>H Q15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40" name="Rectangle 39">
            <a:hlinkClick r:id="rId30" action="ppaction://hlinksldjump"/>
          </p:cNvPr>
          <p:cNvSpPr/>
          <p:nvPr/>
        </p:nvSpPr>
        <p:spPr>
          <a:xfrm>
            <a:off x="2555776" y="4221088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May 2013 </a:t>
            </a:r>
          </a:p>
          <a:p>
            <a:pPr algn="ctr"/>
            <a:r>
              <a:rPr lang="en-GB" sz="1200" b="1" dirty="0">
                <a:latin typeface="Comic Sans MS" panose="030F0702030302020204" pitchFamily="66" charset="0"/>
              </a:rPr>
              <a:t>4</a:t>
            </a:r>
            <a:r>
              <a:rPr lang="en-GB" sz="1200" b="1" dirty="0" smtClean="0">
                <a:latin typeface="Comic Sans MS" panose="030F0702030302020204" pitchFamily="66" charset="0"/>
              </a:rPr>
              <a:t>H Q7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41" name="Rectangle 40">
            <a:hlinkClick r:id="rId31" action="ppaction://hlinksldjump"/>
          </p:cNvPr>
          <p:cNvSpPr/>
          <p:nvPr/>
        </p:nvSpPr>
        <p:spPr>
          <a:xfrm>
            <a:off x="2555776" y="4761200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May 2013 </a:t>
            </a:r>
          </a:p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3HR Q13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42" name="Rectangle 41">
            <a:hlinkClick r:id="rId32" action="ppaction://hlinksldjump"/>
          </p:cNvPr>
          <p:cNvSpPr/>
          <p:nvPr/>
        </p:nvSpPr>
        <p:spPr>
          <a:xfrm>
            <a:off x="2555776" y="5301208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May 2013 </a:t>
            </a:r>
          </a:p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4HR Q4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43" name="Rectangle 42">
            <a:hlinkClick r:id="rId33" action="ppaction://hlinksldjump"/>
          </p:cNvPr>
          <p:cNvSpPr/>
          <p:nvPr/>
        </p:nvSpPr>
        <p:spPr>
          <a:xfrm>
            <a:off x="2555776" y="5841320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May 2013 </a:t>
            </a:r>
          </a:p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4HR Q20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44" name="Rectangle 43">
            <a:hlinkClick r:id="rId34" action="ppaction://hlinksldjump"/>
          </p:cNvPr>
          <p:cNvSpPr/>
          <p:nvPr/>
        </p:nvSpPr>
        <p:spPr>
          <a:xfrm>
            <a:off x="3599872" y="980728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Jan 2014 </a:t>
            </a:r>
          </a:p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4HR Q8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45" name="Rectangle 44">
            <a:hlinkClick r:id="rId35" action="ppaction://hlinksldjump"/>
          </p:cNvPr>
          <p:cNvSpPr/>
          <p:nvPr/>
        </p:nvSpPr>
        <p:spPr>
          <a:xfrm>
            <a:off x="3599872" y="1520736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Jan 2014 </a:t>
            </a:r>
          </a:p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4HR Q13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46" name="Rectangle 45">
            <a:hlinkClick r:id="rId36" action="ppaction://hlinksldjump"/>
          </p:cNvPr>
          <p:cNvSpPr/>
          <p:nvPr/>
        </p:nvSpPr>
        <p:spPr>
          <a:xfrm>
            <a:off x="3599872" y="2060792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May 2014 </a:t>
            </a:r>
          </a:p>
          <a:p>
            <a:pPr algn="ctr"/>
            <a:r>
              <a:rPr lang="en-GB" sz="1200" b="1" dirty="0">
                <a:latin typeface="Comic Sans MS" panose="030F0702030302020204" pitchFamily="66" charset="0"/>
              </a:rPr>
              <a:t>3</a:t>
            </a:r>
            <a:r>
              <a:rPr lang="en-GB" sz="1200" b="1" dirty="0" smtClean="0">
                <a:latin typeface="Comic Sans MS" panose="030F0702030302020204" pitchFamily="66" charset="0"/>
              </a:rPr>
              <a:t>H Q8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47" name="Rectangle 46">
            <a:hlinkClick r:id="rId37" action="ppaction://hlinksldjump"/>
          </p:cNvPr>
          <p:cNvSpPr/>
          <p:nvPr/>
        </p:nvSpPr>
        <p:spPr>
          <a:xfrm>
            <a:off x="3599872" y="2600856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May 2014 </a:t>
            </a:r>
          </a:p>
          <a:p>
            <a:pPr algn="ctr"/>
            <a:r>
              <a:rPr lang="en-GB" sz="1200" b="1" dirty="0">
                <a:latin typeface="Comic Sans MS" panose="030F0702030302020204" pitchFamily="66" charset="0"/>
              </a:rPr>
              <a:t>4</a:t>
            </a:r>
            <a:r>
              <a:rPr lang="en-GB" sz="1200" b="1" dirty="0" smtClean="0">
                <a:latin typeface="Comic Sans MS" panose="030F0702030302020204" pitchFamily="66" charset="0"/>
              </a:rPr>
              <a:t>H Q13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48" name="Rectangle 47">
            <a:hlinkClick r:id="rId38" action="ppaction://hlinksldjump"/>
          </p:cNvPr>
          <p:cNvSpPr/>
          <p:nvPr/>
        </p:nvSpPr>
        <p:spPr>
          <a:xfrm>
            <a:off x="3599872" y="3140912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Jan 2015 </a:t>
            </a:r>
          </a:p>
          <a:p>
            <a:pPr algn="ctr"/>
            <a:r>
              <a:rPr lang="en-GB" sz="1200" b="1" dirty="0">
                <a:latin typeface="Comic Sans MS" panose="030F0702030302020204" pitchFamily="66" charset="0"/>
              </a:rPr>
              <a:t>3</a:t>
            </a:r>
            <a:r>
              <a:rPr lang="en-GB" sz="1200" b="1" dirty="0" smtClean="0">
                <a:latin typeface="Comic Sans MS" panose="030F0702030302020204" pitchFamily="66" charset="0"/>
              </a:rPr>
              <a:t>H Q10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49" name="Rectangle 48">
            <a:hlinkClick r:id="rId39" action="ppaction://hlinksldjump"/>
          </p:cNvPr>
          <p:cNvSpPr/>
          <p:nvPr/>
        </p:nvSpPr>
        <p:spPr>
          <a:xfrm>
            <a:off x="3599872" y="3680920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Jan 2015 </a:t>
            </a:r>
          </a:p>
          <a:p>
            <a:pPr algn="ctr"/>
            <a:r>
              <a:rPr lang="en-GB" sz="1200" b="1" dirty="0">
                <a:latin typeface="Comic Sans MS" panose="030F0702030302020204" pitchFamily="66" charset="0"/>
              </a:rPr>
              <a:t>4</a:t>
            </a:r>
            <a:r>
              <a:rPr lang="en-GB" sz="1200" b="1" dirty="0" smtClean="0">
                <a:latin typeface="Comic Sans MS" panose="030F0702030302020204" pitchFamily="66" charset="0"/>
              </a:rPr>
              <a:t>H Q4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50" name="Rectangle 49">
            <a:hlinkClick r:id="rId40" action="ppaction://hlinksldjump"/>
          </p:cNvPr>
          <p:cNvSpPr/>
          <p:nvPr/>
        </p:nvSpPr>
        <p:spPr>
          <a:xfrm>
            <a:off x="3599872" y="4220920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Jan 2015 </a:t>
            </a:r>
          </a:p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3HR Q5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51" name="Rectangle 50">
            <a:hlinkClick r:id="rId41" action="ppaction://hlinksldjump"/>
          </p:cNvPr>
          <p:cNvSpPr/>
          <p:nvPr/>
        </p:nvSpPr>
        <p:spPr>
          <a:xfrm>
            <a:off x="3600000" y="4761200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Jan 2015 </a:t>
            </a:r>
          </a:p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3HR Q6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52" name="Rectangle 51">
            <a:hlinkClick r:id="rId42" action="ppaction://hlinksldjump"/>
          </p:cNvPr>
          <p:cNvSpPr/>
          <p:nvPr/>
        </p:nvSpPr>
        <p:spPr>
          <a:xfrm>
            <a:off x="3599996" y="5301096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May 2015 </a:t>
            </a:r>
          </a:p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3H Q13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53" name="Rectangle 52">
            <a:hlinkClick r:id="rId43" action="ppaction://hlinksldjump"/>
          </p:cNvPr>
          <p:cNvSpPr/>
          <p:nvPr/>
        </p:nvSpPr>
        <p:spPr>
          <a:xfrm>
            <a:off x="3599872" y="5841104"/>
            <a:ext cx="972000" cy="468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May 2015 </a:t>
            </a:r>
          </a:p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3HR Q20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54" name="Rectangle 53">
            <a:hlinkClick r:id="rId44" action="ppaction://hlinksldjump"/>
          </p:cNvPr>
          <p:cNvSpPr/>
          <p:nvPr/>
        </p:nvSpPr>
        <p:spPr>
          <a:xfrm>
            <a:off x="4653012" y="980784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June 2015 </a:t>
            </a:r>
          </a:p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4HR Q4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55" name="Rectangle 54">
            <a:hlinkClick r:id="rId45" action="ppaction://hlinksldjump"/>
          </p:cNvPr>
          <p:cNvSpPr/>
          <p:nvPr/>
        </p:nvSpPr>
        <p:spPr>
          <a:xfrm>
            <a:off x="4653012" y="1520840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June 2015 </a:t>
            </a:r>
          </a:p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4HR Q12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56" name="Rectangle 55">
            <a:hlinkClick r:id="rId46" action="ppaction://hlinksldjump"/>
          </p:cNvPr>
          <p:cNvSpPr/>
          <p:nvPr/>
        </p:nvSpPr>
        <p:spPr>
          <a:xfrm>
            <a:off x="4653012" y="2060960"/>
            <a:ext cx="972000" cy="4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Jan 2016 </a:t>
            </a:r>
          </a:p>
          <a:p>
            <a:pPr algn="ctr"/>
            <a:r>
              <a:rPr lang="en-GB" sz="1200" b="1" dirty="0">
                <a:latin typeface="Comic Sans MS" panose="030F0702030302020204" pitchFamily="66" charset="0"/>
              </a:rPr>
              <a:t>3</a:t>
            </a:r>
            <a:r>
              <a:rPr lang="en-GB" sz="1200" b="1" dirty="0" smtClean="0">
                <a:latin typeface="Comic Sans MS" panose="030F0702030302020204" pitchFamily="66" charset="0"/>
              </a:rPr>
              <a:t>H Q10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57" name="Rectangle 56">
            <a:hlinkClick r:id="rId47" action="ppaction://hlinksldjump"/>
          </p:cNvPr>
          <p:cNvSpPr/>
          <p:nvPr/>
        </p:nvSpPr>
        <p:spPr>
          <a:xfrm>
            <a:off x="4653012" y="2600960"/>
            <a:ext cx="972000" cy="468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Jan 2016 </a:t>
            </a:r>
          </a:p>
          <a:p>
            <a:pPr algn="ctr"/>
            <a:r>
              <a:rPr lang="en-GB" sz="1200" b="1" dirty="0">
                <a:latin typeface="Comic Sans MS" panose="030F0702030302020204" pitchFamily="66" charset="0"/>
              </a:rPr>
              <a:t>3</a:t>
            </a:r>
            <a:r>
              <a:rPr lang="en-GB" sz="1200" b="1" dirty="0" smtClean="0">
                <a:latin typeface="Comic Sans MS" panose="030F0702030302020204" pitchFamily="66" charset="0"/>
              </a:rPr>
              <a:t>H Q15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58" name="Rectangle 57">
            <a:hlinkClick r:id="rId48" action="ppaction://hlinksldjump"/>
          </p:cNvPr>
          <p:cNvSpPr/>
          <p:nvPr/>
        </p:nvSpPr>
        <p:spPr>
          <a:xfrm>
            <a:off x="4653012" y="3140968"/>
            <a:ext cx="972000" cy="46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Jan 2016 </a:t>
            </a:r>
          </a:p>
          <a:p>
            <a:pPr algn="ctr"/>
            <a:r>
              <a:rPr lang="en-GB" sz="1200" b="1" dirty="0">
                <a:latin typeface="Comic Sans MS" panose="030F0702030302020204" pitchFamily="66" charset="0"/>
              </a:rPr>
              <a:t>3</a:t>
            </a:r>
            <a:r>
              <a:rPr lang="en-GB" sz="1200" b="1" dirty="0" smtClean="0">
                <a:latin typeface="Comic Sans MS" panose="030F0702030302020204" pitchFamily="66" charset="0"/>
              </a:rPr>
              <a:t>H Q18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59" name="Rectangle 58">
            <a:hlinkClick r:id="rId49" action="ppaction://hlinksldjump"/>
          </p:cNvPr>
          <p:cNvSpPr/>
          <p:nvPr/>
        </p:nvSpPr>
        <p:spPr>
          <a:xfrm>
            <a:off x="4653012" y="3680968"/>
            <a:ext cx="972000" cy="46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Jan 2016 </a:t>
            </a:r>
          </a:p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4H Q6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60" name="Rectangle 59">
            <a:hlinkClick r:id="rId50" action="ppaction://hlinksldjump"/>
          </p:cNvPr>
          <p:cNvSpPr/>
          <p:nvPr/>
        </p:nvSpPr>
        <p:spPr>
          <a:xfrm>
            <a:off x="4644008" y="4221144"/>
            <a:ext cx="972000" cy="46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Jan 2016 </a:t>
            </a:r>
          </a:p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4H Q12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61" name="Rectangle 60">
            <a:hlinkClick r:id="rId51" action="ppaction://hlinksldjump"/>
          </p:cNvPr>
          <p:cNvSpPr/>
          <p:nvPr/>
        </p:nvSpPr>
        <p:spPr>
          <a:xfrm>
            <a:off x="4653136" y="4761144"/>
            <a:ext cx="972000" cy="46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Jan 2016 </a:t>
            </a:r>
          </a:p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3HR Q9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62" name="Rectangle 61">
            <a:hlinkClick r:id="rId52" action="ppaction://hlinksldjump"/>
          </p:cNvPr>
          <p:cNvSpPr/>
          <p:nvPr/>
        </p:nvSpPr>
        <p:spPr>
          <a:xfrm>
            <a:off x="4653012" y="5301152"/>
            <a:ext cx="972000" cy="46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May 2016 </a:t>
            </a:r>
          </a:p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3H Q5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63" name="Rectangle 62">
            <a:hlinkClick r:id="rId53" action="ppaction://hlinksldjump"/>
          </p:cNvPr>
          <p:cNvSpPr/>
          <p:nvPr/>
        </p:nvSpPr>
        <p:spPr>
          <a:xfrm>
            <a:off x="4653012" y="5841320"/>
            <a:ext cx="972000" cy="46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May 2016 </a:t>
            </a:r>
          </a:p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3H Q13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64" name="Rectangle 63">
            <a:hlinkClick r:id="rId54" action="ppaction://hlinksldjump"/>
          </p:cNvPr>
          <p:cNvSpPr/>
          <p:nvPr/>
        </p:nvSpPr>
        <p:spPr>
          <a:xfrm>
            <a:off x="5688104" y="980728"/>
            <a:ext cx="972000" cy="46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May 2016 </a:t>
            </a:r>
          </a:p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3HR Q11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65" name="Rectangle 64">
            <a:hlinkClick r:id="rId55" action="ppaction://hlinksldjump"/>
          </p:cNvPr>
          <p:cNvSpPr/>
          <p:nvPr/>
        </p:nvSpPr>
        <p:spPr>
          <a:xfrm>
            <a:off x="5688104" y="1520848"/>
            <a:ext cx="972000" cy="46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June 2016 </a:t>
            </a:r>
          </a:p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4HR Q20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66" name="Rectangle 65">
            <a:hlinkClick r:id="rId56" action="ppaction://hlinksldjump"/>
          </p:cNvPr>
          <p:cNvSpPr/>
          <p:nvPr/>
        </p:nvSpPr>
        <p:spPr>
          <a:xfrm>
            <a:off x="5688104" y="2060848"/>
            <a:ext cx="972000" cy="46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Jan 2017 </a:t>
            </a:r>
          </a:p>
          <a:p>
            <a:pPr algn="ctr"/>
            <a:r>
              <a:rPr lang="en-GB" sz="1200" b="1" dirty="0">
                <a:latin typeface="Comic Sans MS" panose="030F0702030302020204" pitchFamily="66" charset="0"/>
              </a:rPr>
              <a:t>3</a:t>
            </a:r>
            <a:r>
              <a:rPr lang="en-GB" sz="1200" b="1" dirty="0" smtClean="0">
                <a:latin typeface="Comic Sans MS" panose="030F0702030302020204" pitchFamily="66" charset="0"/>
              </a:rPr>
              <a:t>H Q8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67" name="Rectangle 66">
            <a:hlinkClick r:id="rId57" action="ppaction://hlinksldjump"/>
          </p:cNvPr>
          <p:cNvSpPr/>
          <p:nvPr/>
        </p:nvSpPr>
        <p:spPr>
          <a:xfrm>
            <a:off x="5688104" y="2600856"/>
            <a:ext cx="972000" cy="46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Jan 2017 </a:t>
            </a:r>
          </a:p>
          <a:p>
            <a:pPr algn="ctr"/>
            <a:r>
              <a:rPr lang="en-GB" sz="1200" b="1" dirty="0">
                <a:latin typeface="Comic Sans MS" panose="030F0702030302020204" pitchFamily="66" charset="0"/>
              </a:rPr>
              <a:t>4</a:t>
            </a:r>
            <a:r>
              <a:rPr lang="en-GB" sz="1200" b="1" dirty="0" smtClean="0">
                <a:latin typeface="Comic Sans MS" panose="030F0702030302020204" pitchFamily="66" charset="0"/>
              </a:rPr>
              <a:t>H Q6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68" name="Rectangle 67">
            <a:hlinkClick r:id="rId58" action="ppaction://hlinksldjump"/>
          </p:cNvPr>
          <p:cNvSpPr/>
          <p:nvPr/>
        </p:nvSpPr>
        <p:spPr>
          <a:xfrm>
            <a:off x="5688232" y="3140856"/>
            <a:ext cx="972000" cy="46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Jan 2017 </a:t>
            </a:r>
          </a:p>
          <a:p>
            <a:pPr algn="ctr"/>
            <a:r>
              <a:rPr lang="en-GB" sz="1200" b="1" dirty="0">
                <a:latin typeface="Comic Sans MS" panose="030F0702030302020204" pitchFamily="66" charset="0"/>
              </a:rPr>
              <a:t>4</a:t>
            </a:r>
            <a:r>
              <a:rPr lang="en-GB" sz="1200" b="1" dirty="0" smtClean="0">
                <a:latin typeface="Comic Sans MS" panose="030F0702030302020204" pitchFamily="66" charset="0"/>
              </a:rPr>
              <a:t>H Q12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69" name="Rectangle 68">
            <a:hlinkClick r:id="rId59" action="ppaction://hlinksldjump"/>
          </p:cNvPr>
          <p:cNvSpPr/>
          <p:nvPr/>
        </p:nvSpPr>
        <p:spPr>
          <a:xfrm>
            <a:off x="5679100" y="3681032"/>
            <a:ext cx="972000" cy="468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Jan 2017 </a:t>
            </a:r>
          </a:p>
          <a:p>
            <a:pPr algn="ctr"/>
            <a:r>
              <a:rPr lang="en-GB" sz="1200" b="1" dirty="0">
                <a:latin typeface="Comic Sans MS" panose="030F0702030302020204" pitchFamily="66" charset="0"/>
              </a:rPr>
              <a:t>4</a:t>
            </a:r>
            <a:r>
              <a:rPr lang="en-GB" sz="1200" b="1" dirty="0" smtClean="0">
                <a:latin typeface="Comic Sans MS" panose="030F0702030302020204" pitchFamily="66" charset="0"/>
              </a:rPr>
              <a:t>H Q19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70" name="Rectangle 69">
            <a:hlinkClick r:id="rId60" action="ppaction://hlinksldjump"/>
          </p:cNvPr>
          <p:cNvSpPr/>
          <p:nvPr/>
        </p:nvSpPr>
        <p:spPr>
          <a:xfrm>
            <a:off x="5688228" y="4220976"/>
            <a:ext cx="972000" cy="46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Jan 2017 </a:t>
            </a:r>
          </a:p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3HR Q3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71" name="Rectangle 70">
            <a:hlinkClick r:id="rId61" action="ppaction://hlinksldjump"/>
          </p:cNvPr>
          <p:cNvSpPr/>
          <p:nvPr/>
        </p:nvSpPr>
        <p:spPr>
          <a:xfrm>
            <a:off x="5688104" y="4761040"/>
            <a:ext cx="972000" cy="46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Jan 2017 </a:t>
            </a:r>
          </a:p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3HR Q7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72" name="Rectangle 71">
            <a:hlinkClick r:id="rId62" action="ppaction://hlinksldjump"/>
          </p:cNvPr>
          <p:cNvSpPr/>
          <p:nvPr/>
        </p:nvSpPr>
        <p:spPr>
          <a:xfrm>
            <a:off x="5688104" y="5301152"/>
            <a:ext cx="972000" cy="46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Jan 2017 </a:t>
            </a:r>
          </a:p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3HR Q15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73" name="Rectangle 72">
            <a:hlinkClick r:id="rId63" action="ppaction://hlinksldjump"/>
          </p:cNvPr>
          <p:cNvSpPr/>
          <p:nvPr/>
        </p:nvSpPr>
        <p:spPr>
          <a:xfrm>
            <a:off x="5688104" y="5841104"/>
            <a:ext cx="972000" cy="46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Jan 2017 </a:t>
            </a:r>
          </a:p>
          <a:p>
            <a:pPr algn="ctr"/>
            <a:r>
              <a:rPr lang="en-GB" sz="1200" b="1" dirty="0">
                <a:latin typeface="Comic Sans MS" panose="030F0702030302020204" pitchFamily="66" charset="0"/>
              </a:rPr>
              <a:t>4</a:t>
            </a:r>
            <a:r>
              <a:rPr lang="en-GB" sz="1200" b="1" dirty="0" smtClean="0">
                <a:latin typeface="Comic Sans MS" panose="030F0702030302020204" pitchFamily="66" charset="0"/>
              </a:rPr>
              <a:t>HR Q11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74" name="Rectangle 73">
            <a:hlinkClick r:id="rId64" action="ppaction://hlinksldjump"/>
          </p:cNvPr>
          <p:cNvSpPr/>
          <p:nvPr/>
        </p:nvSpPr>
        <p:spPr>
          <a:xfrm>
            <a:off x="6732240" y="980728"/>
            <a:ext cx="972000" cy="46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May 2017 </a:t>
            </a:r>
          </a:p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3H Q6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75" name="Rectangle 74">
            <a:hlinkClick r:id="rId65" action="ppaction://hlinksldjump"/>
          </p:cNvPr>
          <p:cNvSpPr/>
          <p:nvPr/>
        </p:nvSpPr>
        <p:spPr>
          <a:xfrm>
            <a:off x="6732240" y="1520840"/>
            <a:ext cx="972000" cy="46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June 2017 </a:t>
            </a:r>
          </a:p>
          <a:p>
            <a:pPr algn="ctr"/>
            <a:r>
              <a:rPr lang="en-GB" sz="1200" b="1" dirty="0">
                <a:latin typeface="Comic Sans MS" panose="030F0702030302020204" pitchFamily="66" charset="0"/>
              </a:rPr>
              <a:t>4</a:t>
            </a:r>
            <a:r>
              <a:rPr lang="en-GB" sz="1200" b="1" dirty="0" smtClean="0">
                <a:latin typeface="Comic Sans MS" panose="030F0702030302020204" pitchFamily="66" charset="0"/>
              </a:rPr>
              <a:t>H Q4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76" name="Rectangle 75">
            <a:hlinkClick r:id="rId66" action="ppaction://hlinksldjump"/>
          </p:cNvPr>
          <p:cNvSpPr/>
          <p:nvPr/>
        </p:nvSpPr>
        <p:spPr>
          <a:xfrm>
            <a:off x="6732240" y="2060848"/>
            <a:ext cx="972000" cy="46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June 2017 </a:t>
            </a:r>
          </a:p>
          <a:p>
            <a:pPr algn="ctr"/>
            <a:r>
              <a:rPr lang="en-GB" sz="1200" b="1" dirty="0">
                <a:latin typeface="Comic Sans MS" panose="030F0702030302020204" pitchFamily="66" charset="0"/>
              </a:rPr>
              <a:t>4</a:t>
            </a:r>
            <a:r>
              <a:rPr lang="en-GB" sz="1200" b="1" dirty="0" smtClean="0">
                <a:latin typeface="Comic Sans MS" panose="030F0702030302020204" pitchFamily="66" charset="0"/>
              </a:rPr>
              <a:t>H Q13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77" name="Rectangle 76">
            <a:hlinkClick r:id="rId67" action="ppaction://hlinksldjump"/>
          </p:cNvPr>
          <p:cNvSpPr/>
          <p:nvPr/>
        </p:nvSpPr>
        <p:spPr>
          <a:xfrm>
            <a:off x="6732240" y="2600960"/>
            <a:ext cx="972000" cy="46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May 2017 </a:t>
            </a:r>
          </a:p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3HR Q13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78" name="Rectangle 77">
            <a:hlinkClick r:id="rId68" action="ppaction://hlinksldjump"/>
          </p:cNvPr>
          <p:cNvSpPr/>
          <p:nvPr/>
        </p:nvSpPr>
        <p:spPr>
          <a:xfrm>
            <a:off x="6732240" y="3140968"/>
            <a:ext cx="972000" cy="46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June 2017 </a:t>
            </a:r>
          </a:p>
          <a:p>
            <a:pPr algn="ctr"/>
            <a:r>
              <a:rPr lang="en-GB" sz="1200" b="1" dirty="0">
                <a:latin typeface="Comic Sans MS" panose="030F0702030302020204" pitchFamily="66" charset="0"/>
              </a:rPr>
              <a:t>4</a:t>
            </a:r>
            <a:r>
              <a:rPr lang="en-GB" sz="1200" b="1" dirty="0" smtClean="0">
                <a:latin typeface="Comic Sans MS" panose="030F0702030302020204" pitchFamily="66" charset="0"/>
              </a:rPr>
              <a:t>HR Q12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79" name="Rectangle 78">
            <a:hlinkClick r:id="rId69" action="ppaction://hlinksldjump"/>
          </p:cNvPr>
          <p:cNvSpPr/>
          <p:nvPr/>
        </p:nvSpPr>
        <p:spPr>
          <a:xfrm>
            <a:off x="6732240" y="3681080"/>
            <a:ext cx="972000" cy="46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Jan 2018 </a:t>
            </a:r>
          </a:p>
          <a:p>
            <a:pPr algn="ctr"/>
            <a:r>
              <a:rPr lang="en-GB" sz="1200" b="1" dirty="0">
                <a:latin typeface="Comic Sans MS" panose="030F0702030302020204" pitchFamily="66" charset="0"/>
              </a:rPr>
              <a:t>3</a:t>
            </a:r>
            <a:r>
              <a:rPr lang="en-GB" sz="1200" b="1" dirty="0" smtClean="0">
                <a:latin typeface="Comic Sans MS" panose="030F0702030302020204" pitchFamily="66" charset="0"/>
              </a:rPr>
              <a:t>H Q7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80" name="Rectangle 79">
            <a:hlinkClick r:id="rId70" action="ppaction://hlinksldjump"/>
          </p:cNvPr>
          <p:cNvSpPr/>
          <p:nvPr/>
        </p:nvSpPr>
        <p:spPr>
          <a:xfrm>
            <a:off x="6732240" y="4221088"/>
            <a:ext cx="972000" cy="46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Jan 2018 </a:t>
            </a:r>
          </a:p>
          <a:p>
            <a:pPr algn="ctr"/>
            <a:r>
              <a:rPr lang="en-GB" sz="1200" b="1" dirty="0">
                <a:latin typeface="Comic Sans MS" panose="030F0702030302020204" pitchFamily="66" charset="0"/>
              </a:rPr>
              <a:t>3</a:t>
            </a:r>
            <a:r>
              <a:rPr lang="en-GB" sz="1200" b="1" dirty="0" smtClean="0">
                <a:latin typeface="Comic Sans MS" panose="030F0702030302020204" pitchFamily="66" charset="0"/>
              </a:rPr>
              <a:t>H Q10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81" name="Rectangle 80">
            <a:hlinkClick r:id="rId71" action="ppaction://hlinksldjump"/>
          </p:cNvPr>
          <p:cNvSpPr/>
          <p:nvPr/>
        </p:nvSpPr>
        <p:spPr>
          <a:xfrm>
            <a:off x="6732240" y="4761200"/>
            <a:ext cx="972000" cy="46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Jan 2018 </a:t>
            </a:r>
          </a:p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3HR Q4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82" name="Rectangle 81">
            <a:hlinkClick r:id="rId72" action="ppaction://hlinksldjump"/>
          </p:cNvPr>
          <p:cNvSpPr/>
          <p:nvPr/>
        </p:nvSpPr>
        <p:spPr>
          <a:xfrm>
            <a:off x="6732240" y="5301208"/>
            <a:ext cx="972000" cy="46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Jan 2018 </a:t>
            </a:r>
          </a:p>
          <a:p>
            <a:pPr algn="ctr"/>
            <a:r>
              <a:rPr lang="en-GB" sz="1200" b="1" dirty="0">
                <a:latin typeface="Comic Sans MS" panose="030F0702030302020204" pitchFamily="66" charset="0"/>
              </a:rPr>
              <a:t>4</a:t>
            </a:r>
            <a:r>
              <a:rPr lang="en-GB" sz="1200" b="1" dirty="0" smtClean="0">
                <a:latin typeface="Comic Sans MS" panose="030F0702030302020204" pitchFamily="66" charset="0"/>
              </a:rPr>
              <a:t>HR Q3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83" name="Rectangle 82">
            <a:hlinkClick r:id="rId73" action="ppaction://hlinksldjump"/>
          </p:cNvPr>
          <p:cNvSpPr/>
          <p:nvPr/>
        </p:nvSpPr>
        <p:spPr>
          <a:xfrm>
            <a:off x="6732240" y="5841320"/>
            <a:ext cx="972000" cy="46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June 2018 </a:t>
            </a:r>
          </a:p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4H Q14*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85" name="Rectangle 84">
            <a:hlinkClick r:id="rId74" action="ppaction://hlinksldjump"/>
          </p:cNvPr>
          <p:cNvSpPr/>
          <p:nvPr/>
        </p:nvSpPr>
        <p:spPr>
          <a:xfrm>
            <a:off x="7776464" y="980728"/>
            <a:ext cx="972000" cy="46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May 2018 </a:t>
            </a:r>
          </a:p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3HR Q3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sp>
        <p:nvSpPr>
          <p:cNvPr id="86" name="Rectangle 85">
            <a:hlinkClick r:id="rId75" action="ppaction://hlinksldjump"/>
          </p:cNvPr>
          <p:cNvSpPr/>
          <p:nvPr/>
        </p:nvSpPr>
        <p:spPr>
          <a:xfrm>
            <a:off x="7776464" y="1520840"/>
            <a:ext cx="972000" cy="46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May 2018 </a:t>
            </a:r>
          </a:p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3HR Q11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7467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933056"/>
            <a:ext cx="8064896" cy="2495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8064896" cy="2537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924944"/>
            <a:ext cx="8064896" cy="1356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>
            <a:hlinkClick r:id="rId6" action="ppaction://hlinksldjump"/>
          </p:cNvPr>
          <p:cNvSpPr/>
          <p:nvPr/>
        </p:nvSpPr>
        <p:spPr>
          <a:xfrm>
            <a:off x="4644008" y="35482"/>
            <a:ext cx="180020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2004 </a:t>
            </a:r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Q6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6" name="Straight Arrow Connector 15"/>
          <p:cNvCxnSpPr>
            <a:stCxn id="20" idx="3"/>
            <a:endCxn id="13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hlinkClick r:id="rId7" action="ppaction://hlinksldjump"/>
          </p:cNvPr>
          <p:cNvSpPr/>
          <p:nvPr/>
        </p:nvSpPr>
        <p:spPr>
          <a:xfrm>
            <a:off x="1547664" y="35483"/>
            <a:ext cx="252028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Linear Graphs &amp; Gradients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0260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412776"/>
            <a:ext cx="8496944" cy="3431914"/>
          </a:xfrm>
          <a:prstGeom prst="rect">
            <a:avLst/>
          </a:prstGeom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2" name="Rectangle 21"/>
          <p:cNvSpPr/>
          <p:nvPr/>
        </p:nvSpPr>
        <p:spPr>
          <a:xfrm>
            <a:off x="323528" y="1412774"/>
            <a:ext cx="8496944" cy="8318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0" name="Rectangle 9">
            <a:hlinkClick r:id="rId4" action="ppaction://hlinksldjump"/>
          </p:cNvPr>
          <p:cNvSpPr/>
          <p:nvPr/>
        </p:nvSpPr>
        <p:spPr>
          <a:xfrm>
            <a:off x="4644008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NTSQ Q2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1" name="Straight Arrow Connector 10"/>
          <p:cNvCxnSpPr>
            <a:stCxn id="15" idx="3"/>
            <a:endCxn id="10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hlinkClick r:id="rId5" action="ppaction://hlinksldjump"/>
          </p:cNvPr>
          <p:cNvSpPr/>
          <p:nvPr/>
        </p:nvSpPr>
        <p:spPr>
          <a:xfrm>
            <a:off x="1547664" y="35483"/>
            <a:ext cx="252028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Linear Graphs &amp; Gradients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23528" y="2244574"/>
            <a:ext cx="8496944" cy="26001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6891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2" grpId="0" animBg="1"/>
      <p:bldP spid="17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3" y="2060848"/>
            <a:ext cx="8136905" cy="1002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2" name="Rectangle 21"/>
          <p:cNvSpPr/>
          <p:nvPr/>
        </p:nvSpPr>
        <p:spPr>
          <a:xfrm>
            <a:off x="467544" y="2060848"/>
            <a:ext cx="8136904" cy="1440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67544" y="2204865"/>
            <a:ext cx="8136904" cy="8585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9" name="Rectangle 28">
            <a:hlinkClick r:id="rId4" action="ppaction://hlinksldjump"/>
          </p:cNvPr>
          <p:cNvSpPr/>
          <p:nvPr/>
        </p:nvSpPr>
        <p:spPr>
          <a:xfrm>
            <a:off x="4644008" y="35482"/>
            <a:ext cx="180020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2004 </a:t>
            </a:r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Q6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30" name="Straight Arrow Connector 29"/>
          <p:cNvCxnSpPr>
            <a:stCxn id="13" idx="3"/>
            <a:endCxn id="29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hlinkClick r:id="rId5" action="ppaction://hlinksldjump"/>
          </p:cNvPr>
          <p:cNvSpPr/>
          <p:nvPr/>
        </p:nvSpPr>
        <p:spPr>
          <a:xfrm>
            <a:off x="1547664" y="35483"/>
            <a:ext cx="252028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Linear Graphs &amp; Gradients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3085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959378"/>
            <a:ext cx="8640960" cy="2277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20688"/>
            <a:ext cx="8640960" cy="384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>
            <a:hlinkClick r:id="rId5" action="ppaction://hlinksldjump"/>
          </p:cNvPr>
          <p:cNvSpPr/>
          <p:nvPr/>
        </p:nvSpPr>
        <p:spPr>
          <a:xfrm>
            <a:off x="4644008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2004 </a:t>
            </a:r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Q12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6" name="Straight Arrow Connector 15"/>
          <p:cNvCxnSpPr>
            <a:stCxn id="20" idx="3"/>
            <a:endCxn id="13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hlinkClick r:id="rId6" action="ppaction://hlinksldjump"/>
          </p:cNvPr>
          <p:cNvSpPr/>
          <p:nvPr/>
        </p:nvSpPr>
        <p:spPr>
          <a:xfrm>
            <a:off x="1547664" y="35483"/>
            <a:ext cx="252028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Linear Graphs &amp; Gradients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7090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2" y="1484784"/>
            <a:ext cx="8640958" cy="2379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2" name="Rectangle 21"/>
          <p:cNvSpPr/>
          <p:nvPr/>
        </p:nvSpPr>
        <p:spPr>
          <a:xfrm>
            <a:off x="251522" y="1484785"/>
            <a:ext cx="8640958" cy="1008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51522" y="2492897"/>
            <a:ext cx="8640958" cy="13711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6" name="Rectangle 15">
            <a:hlinkClick r:id="rId4" action="ppaction://hlinksldjump"/>
          </p:cNvPr>
          <p:cNvSpPr/>
          <p:nvPr/>
        </p:nvSpPr>
        <p:spPr>
          <a:xfrm>
            <a:off x="4644008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2004 </a:t>
            </a:r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Q12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7" name="Straight Arrow Connector 16"/>
          <p:cNvCxnSpPr>
            <a:stCxn id="18" idx="3"/>
            <a:endCxn id="16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hlinkClick r:id="rId5" action="ppaction://hlinksldjump"/>
          </p:cNvPr>
          <p:cNvSpPr/>
          <p:nvPr/>
        </p:nvSpPr>
        <p:spPr>
          <a:xfrm>
            <a:off x="1547664" y="35483"/>
            <a:ext cx="252028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Linear Graphs &amp; Gradients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9017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pic>
        <p:nvPicPr>
          <p:cNvPr id="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4005064"/>
            <a:ext cx="6624736" cy="278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518698"/>
            <a:ext cx="6624738" cy="3558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>
            <a:hlinkClick r:id="rId5" action="ppaction://hlinksldjump"/>
          </p:cNvPr>
          <p:cNvSpPr/>
          <p:nvPr/>
        </p:nvSpPr>
        <p:spPr>
          <a:xfrm>
            <a:off x="4644008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2004 </a:t>
            </a:r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6" name="Straight Arrow Connector 15"/>
          <p:cNvCxnSpPr>
            <a:stCxn id="20" idx="3"/>
            <a:endCxn id="13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hlinkClick r:id="rId6" action="ppaction://hlinksldjump"/>
          </p:cNvPr>
          <p:cNvSpPr/>
          <p:nvPr/>
        </p:nvSpPr>
        <p:spPr>
          <a:xfrm>
            <a:off x="1547664" y="35483"/>
            <a:ext cx="252028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Linear Graphs &amp; Gradients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7874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6" name="Rectangle 15">
            <a:hlinkClick r:id="rId3" action="ppaction://hlinksldjump"/>
          </p:cNvPr>
          <p:cNvSpPr/>
          <p:nvPr/>
        </p:nvSpPr>
        <p:spPr>
          <a:xfrm>
            <a:off x="4644008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2004 </a:t>
            </a:r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7" name="Straight Arrow Connector 16"/>
          <p:cNvCxnSpPr>
            <a:stCxn id="18" idx="3"/>
            <a:endCxn id="16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2117800"/>
            <a:ext cx="8496945" cy="735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323527" y="2117801"/>
            <a:ext cx="8496945" cy="3675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323527" y="2485369"/>
            <a:ext cx="8496945" cy="3675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hlinkClick r:id="rId5" action="ppaction://hlinksldjump"/>
          </p:cNvPr>
          <p:cNvSpPr/>
          <p:nvPr/>
        </p:nvSpPr>
        <p:spPr>
          <a:xfrm>
            <a:off x="1547664" y="35483"/>
            <a:ext cx="252028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Linear Graphs &amp; Gradients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6786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493320"/>
            <a:ext cx="5715526" cy="4653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5157192"/>
            <a:ext cx="5715526" cy="1502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3059832" y="5157192"/>
            <a:ext cx="79208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Show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211960" y="5157192"/>
            <a:ext cx="79208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Hide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059832" y="5517232"/>
            <a:ext cx="79208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Show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211960" y="5517232"/>
            <a:ext cx="79208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Hide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059832" y="5877272"/>
            <a:ext cx="79208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Show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211960" y="5877272"/>
            <a:ext cx="79208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Hide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647237" y="4293096"/>
            <a:ext cx="79208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Show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3707904" y="692696"/>
            <a:ext cx="2592288" cy="259228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7596336" y="3284984"/>
            <a:ext cx="1368152" cy="23808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Note that in these diagrams I am shading the UNWANTED region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5552479" y="704850"/>
            <a:ext cx="747713" cy="3362325"/>
            <a:chOff x="5553075" y="704850"/>
            <a:chExt cx="747713" cy="3362325"/>
          </a:xfrm>
        </p:grpSpPr>
        <p:sp>
          <p:nvSpPr>
            <p:cNvPr id="6" name="Freeform 5"/>
            <p:cNvSpPr/>
            <p:nvPr/>
          </p:nvSpPr>
          <p:spPr>
            <a:xfrm>
              <a:off x="5553075" y="704850"/>
              <a:ext cx="747713" cy="3362325"/>
            </a:xfrm>
            <a:custGeom>
              <a:avLst/>
              <a:gdLst>
                <a:gd name="connsiteX0" fmla="*/ 0 w 747713"/>
                <a:gd name="connsiteY0" fmla="*/ 3357563 h 3362325"/>
                <a:gd name="connsiteX1" fmla="*/ 0 w 747713"/>
                <a:gd name="connsiteY1" fmla="*/ 0 h 3362325"/>
                <a:gd name="connsiteX2" fmla="*/ 747713 w 747713"/>
                <a:gd name="connsiteY2" fmla="*/ 4763 h 3362325"/>
                <a:gd name="connsiteX3" fmla="*/ 747713 w 747713"/>
                <a:gd name="connsiteY3" fmla="*/ 3362325 h 3362325"/>
                <a:gd name="connsiteX4" fmla="*/ 0 w 747713"/>
                <a:gd name="connsiteY4" fmla="*/ 3357563 h 3362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7713" h="3362325">
                  <a:moveTo>
                    <a:pt x="0" y="3357563"/>
                  </a:moveTo>
                  <a:lnTo>
                    <a:pt x="0" y="0"/>
                  </a:lnTo>
                  <a:lnTo>
                    <a:pt x="747713" y="4763"/>
                  </a:lnTo>
                  <a:lnTo>
                    <a:pt x="747713" y="3362325"/>
                  </a:lnTo>
                  <a:lnTo>
                    <a:pt x="0" y="3357563"/>
                  </a:lnTo>
                  <a:close/>
                </a:path>
              </a:pathLst>
            </a:cu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28" name="Straight Connector 27"/>
            <p:cNvCxnSpPr>
              <a:stCxn id="6" idx="1"/>
            </p:cNvCxnSpPr>
            <p:nvPr/>
          </p:nvCxnSpPr>
          <p:spPr>
            <a:xfrm>
              <a:off x="5553075" y="704850"/>
              <a:ext cx="0" cy="336232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057" name="Group 45056"/>
          <p:cNvGrpSpPr/>
          <p:nvPr/>
        </p:nvGrpSpPr>
        <p:grpSpPr>
          <a:xfrm>
            <a:off x="2555193" y="704850"/>
            <a:ext cx="3750357" cy="755650"/>
            <a:chOff x="2555193" y="704850"/>
            <a:chExt cx="3750357" cy="755650"/>
          </a:xfrm>
        </p:grpSpPr>
        <p:sp>
          <p:nvSpPr>
            <p:cNvPr id="30" name="Freeform 29"/>
            <p:cNvSpPr/>
            <p:nvPr/>
          </p:nvSpPr>
          <p:spPr>
            <a:xfrm>
              <a:off x="2559050" y="704850"/>
              <a:ext cx="3746500" cy="755650"/>
            </a:xfrm>
            <a:custGeom>
              <a:avLst/>
              <a:gdLst>
                <a:gd name="connsiteX0" fmla="*/ 0 w 3746500"/>
                <a:gd name="connsiteY0" fmla="*/ 755650 h 755650"/>
                <a:gd name="connsiteX1" fmla="*/ 3733800 w 3746500"/>
                <a:gd name="connsiteY1" fmla="*/ 755650 h 755650"/>
                <a:gd name="connsiteX2" fmla="*/ 3746500 w 3746500"/>
                <a:gd name="connsiteY2" fmla="*/ 0 h 755650"/>
                <a:gd name="connsiteX3" fmla="*/ 6350 w 3746500"/>
                <a:gd name="connsiteY3" fmla="*/ 0 h 755650"/>
                <a:gd name="connsiteX4" fmla="*/ 0 w 3746500"/>
                <a:gd name="connsiteY4" fmla="*/ 755650 h 755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46500" h="755650">
                  <a:moveTo>
                    <a:pt x="0" y="755650"/>
                  </a:moveTo>
                  <a:lnTo>
                    <a:pt x="3733800" y="755650"/>
                  </a:lnTo>
                  <a:lnTo>
                    <a:pt x="3746500" y="0"/>
                  </a:lnTo>
                  <a:lnTo>
                    <a:pt x="6350" y="0"/>
                  </a:lnTo>
                  <a:cubicBezTo>
                    <a:pt x="4233" y="249767"/>
                    <a:pt x="2117" y="499533"/>
                    <a:pt x="0" y="755650"/>
                  </a:cubicBezTo>
                  <a:close/>
                </a:path>
              </a:pathLst>
            </a:cu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45056" name="Straight Connector 45055"/>
            <p:cNvCxnSpPr/>
            <p:nvPr/>
          </p:nvCxnSpPr>
          <p:spPr>
            <a:xfrm>
              <a:off x="2555193" y="1460500"/>
              <a:ext cx="3750357" cy="0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/>
          <p:cNvGrpSpPr/>
          <p:nvPr/>
        </p:nvGrpSpPr>
        <p:grpSpPr>
          <a:xfrm>
            <a:off x="2555193" y="700755"/>
            <a:ext cx="3751603" cy="3358497"/>
            <a:chOff x="2555193" y="700755"/>
            <a:chExt cx="3751603" cy="3358497"/>
          </a:xfrm>
        </p:grpSpPr>
        <p:sp>
          <p:nvSpPr>
            <p:cNvPr id="4" name="Freeform 3"/>
            <p:cNvSpPr/>
            <p:nvPr/>
          </p:nvSpPr>
          <p:spPr>
            <a:xfrm>
              <a:off x="2555193" y="700755"/>
              <a:ext cx="3751603" cy="3358497"/>
            </a:xfrm>
            <a:custGeom>
              <a:avLst/>
              <a:gdLst>
                <a:gd name="connsiteX0" fmla="*/ 1153682 w 3751603"/>
                <a:gd name="connsiteY0" fmla="*/ 0 h 3358497"/>
                <a:gd name="connsiteX1" fmla="*/ 0 w 3751603"/>
                <a:gd name="connsiteY1" fmla="*/ 0 h 3358497"/>
                <a:gd name="connsiteX2" fmla="*/ 0 w 3751603"/>
                <a:gd name="connsiteY2" fmla="*/ 3358497 h 3358497"/>
                <a:gd name="connsiteX3" fmla="*/ 3743057 w 3751603"/>
                <a:gd name="connsiteY3" fmla="*/ 3358497 h 3358497"/>
                <a:gd name="connsiteX4" fmla="*/ 3751603 w 3751603"/>
                <a:gd name="connsiteY4" fmla="*/ 2606467 h 3358497"/>
                <a:gd name="connsiteX5" fmla="*/ 1153682 w 3751603"/>
                <a:gd name="connsiteY5" fmla="*/ 0 h 3358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51603" h="3358497">
                  <a:moveTo>
                    <a:pt x="1153682" y="0"/>
                  </a:moveTo>
                  <a:lnTo>
                    <a:pt x="0" y="0"/>
                  </a:lnTo>
                  <a:lnTo>
                    <a:pt x="0" y="3358497"/>
                  </a:lnTo>
                  <a:lnTo>
                    <a:pt x="3743057" y="3358497"/>
                  </a:lnTo>
                  <a:cubicBezTo>
                    <a:pt x="3745906" y="3107820"/>
                    <a:pt x="3748754" y="2857144"/>
                    <a:pt x="3751603" y="2606467"/>
                  </a:cubicBezTo>
                  <a:lnTo>
                    <a:pt x="1153682" y="0"/>
                  </a:lnTo>
                  <a:close/>
                </a:path>
              </a:pathLst>
            </a:cu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9" name="Straight Connector 8"/>
            <p:cNvCxnSpPr>
              <a:stCxn id="4" idx="0"/>
            </p:cNvCxnSpPr>
            <p:nvPr/>
          </p:nvCxnSpPr>
          <p:spPr>
            <a:xfrm>
              <a:off x="3708875" y="700755"/>
              <a:ext cx="2591317" cy="258422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Rectangle 30">
            <a:hlinkClick r:id="rId5" action="ppaction://hlinksldjump"/>
          </p:cNvPr>
          <p:cNvSpPr/>
          <p:nvPr/>
        </p:nvSpPr>
        <p:spPr>
          <a:xfrm>
            <a:off x="4644008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2004 </a:t>
            </a:r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Q6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32" name="Straight Arrow Connector 31"/>
          <p:cNvCxnSpPr>
            <a:stCxn id="34" idx="3"/>
            <a:endCxn id="31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>
            <a:hlinkClick r:id="rId6" action="ppaction://hlinksldjump"/>
          </p:cNvPr>
          <p:cNvSpPr/>
          <p:nvPr/>
        </p:nvSpPr>
        <p:spPr>
          <a:xfrm>
            <a:off x="1547664" y="35483"/>
            <a:ext cx="252028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Linear Graphs &amp; Gradients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9252520" y="620688"/>
            <a:ext cx="79208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503091"/>
            <a:ext cx="5715526" cy="4653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5166963"/>
            <a:ext cx="5715526" cy="1502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2217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5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50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2419351"/>
            <a:ext cx="8640959" cy="1245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2" name="Rectangle 21"/>
          <p:cNvSpPr/>
          <p:nvPr/>
        </p:nvSpPr>
        <p:spPr>
          <a:xfrm>
            <a:off x="251522" y="2419351"/>
            <a:ext cx="8640958" cy="1455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51521" y="2564903"/>
            <a:ext cx="8640958" cy="10997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4" action="ppaction://hlinksldjump"/>
          </p:cNvPr>
          <p:cNvSpPr/>
          <p:nvPr/>
        </p:nvSpPr>
        <p:spPr>
          <a:xfrm>
            <a:off x="4644008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2004 </a:t>
            </a:r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Q6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1" name="Straight Arrow Connector 20"/>
          <p:cNvCxnSpPr>
            <a:stCxn id="13" idx="3"/>
            <a:endCxn id="20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hlinkClick r:id="rId5" action="ppaction://hlinksldjump"/>
          </p:cNvPr>
          <p:cNvSpPr/>
          <p:nvPr/>
        </p:nvSpPr>
        <p:spPr>
          <a:xfrm>
            <a:off x="1547664" y="35483"/>
            <a:ext cx="252028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Linear Graphs &amp; Gradients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230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404664"/>
            <a:ext cx="4896544" cy="4105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4527712"/>
            <a:ext cx="4896544" cy="2285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>
            <a:hlinkClick r:id="rId5" action="ppaction://hlinksldjump"/>
          </p:cNvPr>
          <p:cNvSpPr/>
          <p:nvPr/>
        </p:nvSpPr>
        <p:spPr>
          <a:xfrm>
            <a:off x="4644008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2004 </a:t>
            </a:r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Q9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6" name="Straight Arrow Connector 15"/>
          <p:cNvCxnSpPr>
            <a:stCxn id="20" idx="3"/>
            <a:endCxn id="13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hlinkClick r:id="rId6" action="ppaction://hlinksldjump"/>
          </p:cNvPr>
          <p:cNvSpPr/>
          <p:nvPr/>
        </p:nvSpPr>
        <p:spPr>
          <a:xfrm>
            <a:off x="1547664" y="35483"/>
            <a:ext cx="252028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Linear Graphs &amp; Gradients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0892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30" y="1772816"/>
            <a:ext cx="8496942" cy="904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5" name="Rectangle 24"/>
          <p:cNvSpPr/>
          <p:nvPr/>
        </p:nvSpPr>
        <p:spPr>
          <a:xfrm>
            <a:off x="323527" y="1772817"/>
            <a:ext cx="8496945" cy="216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323527" y="1988841"/>
            <a:ext cx="8496945" cy="3600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4" action="ppaction://hlinksldjump"/>
          </p:cNvPr>
          <p:cNvSpPr/>
          <p:nvPr/>
        </p:nvSpPr>
        <p:spPr>
          <a:xfrm>
            <a:off x="4644008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2004 </a:t>
            </a:r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Q9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1" name="Straight Arrow Connector 20"/>
          <p:cNvCxnSpPr>
            <a:stCxn id="14" idx="3"/>
            <a:endCxn id="20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323527" y="2348880"/>
            <a:ext cx="8496945" cy="3286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hlinkClick r:id="rId5" action="ppaction://hlinksldjump"/>
          </p:cNvPr>
          <p:cNvSpPr/>
          <p:nvPr/>
        </p:nvSpPr>
        <p:spPr>
          <a:xfrm>
            <a:off x="1547664" y="35483"/>
            <a:ext cx="252028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Linear Graphs &amp; Gradients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6776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2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316" y="476672"/>
            <a:ext cx="7735368" cy="442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763" y="980728"/>
            <a:ext cx="5758474" cy="5524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6414021"/>
            <a:ext cx="1868810" cy="35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01781" y="364502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</a:rPr>
              <a:t>5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059832" y="2852936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</a:rPr>
              <a:t>10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073176" y="1979548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</a:rPr>
              <a:t>15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073176" y="1124744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</a:rPr>
              <a:t>20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131840" y="5363924"/>
            <a:ext cx="372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</a:rPr>
              <a:t>-5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074652" y="6156012"/>
            <a:ext cx="489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</a:rPr>
              <a:t>-10</a:t>
            </a:r>
            <a:endParaRPr lang="en-GB" b="1" dirty="0">
              <a:solidFill>
                <a:srgbClr val="FF0000"/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1835696" y="1844824"/>
            <a:ext cx="5040560" cy="302433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7596336" y="2348880"/>
            <a:ext cx="13679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Reveal Graph</a:t>
            </a:r>
          </a:p>
        </p:txBody>
      </p:sp>
      <p:sp>
        <p:nvSpPr>
          <p:cNvPr id="30" name="Rectangle 29"/>
          <p:cNvSpPr/>
          <p:nvPr/>
        </p:nvSpPr>
        <p:spPr>
          <a:xfrm>
            <a:off x="7596336" y="2771787"/>
            <a:ext cx="136791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Hide Graph</a:t>
            </a:r>
          </a:p>
        </p:txBody>
      </p:sp>
      <p:sp>
        <p:nvSpPr>
          <p:cNvPr id="23" name="Rectangle 22">
            <a:hlinkClick r:id="rId6" action="ppaction://hlinksldjump"/>
          </p:cNvPr>
          <p:cNvSpPr/>
          <p:nvPr/>
        </p:nvSpPr>
        <p:spPr>
          <a:xfrm>
            <a:off x="4644008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2005 </a:t>
            </a:r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4" name="Straight Arrow Connector 23"/>
          <p:cNvCxnSpPr>
            <a:stCxn id="26" idx="3"/>
            <a:endCxn id="23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hlinkClick r:id="rId7" action="ppaction://hlinksldjump"/>
          </p:cNvPr>
          <p:cNvSpPr/>
          <p:nvPr/>
        </p:nvSpPr>
        <p:spPr>
          <a:xfrm>
            <a:off x="1547664" y="35483"/>
            <a:ext cx="252028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Linear Graphs &amp; Gradients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28" name="Picture 27" descr="http://logok.org/wp-content/uploads/2015/01/TypeF-logo-880x660.png">
            <a:hlinkClick r:id="rId8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8" t="16678" r="25008" b="16678"/>
          <a:stretch/>
        </p:blipFill>
        <p:spPr bwMode="auto">
          <a:xfrm>
            <a:off x="8388424" y="-27384"/>
            <a:ext cx="720080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940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16" grpId="0"/>
      <p:bldP spid="16" grpId="1"/>
      <p:bldP spid="19" grpId="0"/>
      <p:bldP spid="19" grpId="1"/>
      <p:bldP spid="20" grpId="0"/>
      <p:bldP spid="20" grpId="1"/>
      <p:bldP spid="21" grpId="0"/>
      <p:bldP spid="21" grpId="1"/>
      <p:bldP spid="22" grpId="0"/>
      <p:bldP spid="22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3" name="Rectangle 12">
            <a:hlinkClick r:id="rId3" action="ppaction://hlinksldjump"/>
          </p:cNvPr>
          <p:cNvSpPr/>
          <p:nvPr/>
        </p:nvSpPr>
        <p:spPr>
          <a:xfrm>
            <a:off x="4644008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NTSQ Q3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6" name="Straight Arrow Connector 15"/>
          <p:cNvCxnSpPr>
            <a:stCxn id="20" idx="3"/>
            <a:endCxn id="13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hlinkClick r:id="rId4" action="ppaction://hlinksldjump"/>
          </p:cNvPr>
          <p:cNvSpPr/>
          <p:nvPr/>
        </p:nvSpPr>
        <p:spPr>
          <a:xfrm>
            <a:off x="1547664" y="35483"/>
            <a:ext cx="252028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Linear Graphs &amp; Gradients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1" y="1844824"/>
            <a:ext cx="8640958" cy="1971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314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1988840"/>
            <a:ext cx="8496946" cy="1285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5" name="Rectangle 24"/>
          <p:cNvSpPr/>
          <p:nvPr/>
        </p:nvSpPr>
        <p:spPr>
          <a:xfrm>
            <a:off x="323527" y="1988841"/>
            <a:ext cx="8496945" cy="12850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3" name="Rectangle 22">
            <a:hlinkClick r:id="rId4" action="ppaction://hlinksldjump"/>
          </p:cNvPr>
          <p:cNvSpPr/>
          <p:nvPr/>
        </p:nvSpPr>
        <p:spPr>
          <a:xfrm>
            <a:off x="4644008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2005 </a:t>
            </a:r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4" name="Straight Arrow Connector 23"/>
          <p:cNvCxnSpPr>
            <a:stCxn id="12" idx="3"/>
            <a:endCxn id="23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hlinkClick r:id="rId5" action="ppaction://hlinksldjump"/>
          </p:cNvPr>
          <p:cNvSpPr/>
          <p:nvPr/>
        </p:nvSpPr>
        <p:spPr>
          <a:xfrm>
            <a:off x="1547664" y="35483"/>
            <a:ext cx="252028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Linear Graphs &amp; Gradients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8598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3961" y="6165304"/>
            <a:ext cx="4296078" cy="69322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3960" y="4221088"/>
            <a:ext cx="4296080" cy="62248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3960" y="4812840"/>
            <a:ext cx="4296080" cy="416360"/>
          </a:xfrm>
          <a:prstGeom prst="rect">
            <a:avLst/>
          </a:prstGeom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23960" y="404664"/>
            <a:ext cx="4296080" cy="302130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23960" y="3429000"/>
            <a:ext cx="4296080" cy="85084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23960" y="5229200"/>
            <a:ext cx="4296080" cy="1878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23960" y="5412336"/>
            <a:ext cx="4296080" cy="896984"/>
          </a:xfrm>
          <a:prstGeom prst="rect">
            <a:avLst/>
          </a:prstGeom>
        </p:spPr>
      </p:pic>
      <p:sp>
        <p:nvSpPr>
          <p:cNvPr id="22" name="Rectangle 21">
            <a:hlinkClick r:id="rId10" action="ppaction://hlinksldjump"/>
          </p:cNvPr>
          <p:cNvSpPr/>
          <p:nvPr/>
        </p:nvSpPr>
        <p:spPr>
          <a:xfrm>
            <a:off x="4644008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2005 </a:t>
            </a:r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Q17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25" idx="3"/>
            <a:endCxn id="22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hlinkClick r:id="rId11" action="ppaction://hlinksldjump"/>
          </p:cNvPr>
          <p:cNvSpPr/>
          <p:nvPr/>
        </p:nvSpPr>
        <p:spPr>
          <a:xfrm>
            <a:off x="1547664" y="35483"/>
            <a:ext cx="252028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Linear Graphs &amp; Gradients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6868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225" y="1340768"/>
            <a:ext cx="8591550" cy="2850522"/>
          </a:xfrm>
          <a:prstGeom prst="rect">
            <a:avLst/>
          </a:prstGeom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8" name="Rectangle 27"/>
          <p:cNvSpPr/>
          <p:nvPr/>
        </p:nvSpPr>
        <p:spPr>
          <a:xfrm>
            <a:off x="276225" y="1340767"/>
            <a:ext cx="8591550" cy="26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 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76225" y="1605167"/>
            <a:ext cx="8591550" cy="5788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 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76225" y="2184028"/>
            <a:ext cx="8591550" cy="4989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76225" y="2682976"/>
            <a:ext cx="8591550" cy="79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D 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76225" y="3477377"/>
            <a:ext cx="8591550" cy="7139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E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>
            <a:hlinkClick r:id="rId4" action="ppaction://hlinksldjump"/>
          </p:cNvPr>
          <p:cNvSpPr/>
          <p:nvPr/>
        </p:nvSpPr>
        <p:spPr>
          <a:xfrm>
            <a:off x="4644008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2005 </a:t>
            </a:r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Q17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25" idx="3"/>
            <a:endCxn id="22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hlinkClick r:id="rId5" action="ppaction://hlinksldjump"/>
          </p:cNvPr>
          <p:cNvSpPr/>
          <p:nvPr/>
        </p:nvSpPr>
        <p:spPr>
          <a:xfrm>
            <a:off x="1547664" y="35483"/>
            <a:ext cx="252028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Linear Graphs &amp; Gradients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8834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8" grpId="0" animBg="1"/>
      <p:bldP spid="17" grpId="0" animBg="1"/>
      <p:bldP spid="18" grpId="0" animBg="1"/>
      <p:bldP spid="21" grpId="0" animBg="1"/>
      <p:bldP spid="24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581128"/>
            <a:ext cx="5647554" cy="1693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28" name="Rectangle 27">
            <a:hlinkClick r:id="rId4" action="ppaction://hlinksldjump"/>
          </p:cNvPr>
          <p:cNvSpPr/>
          <p:nvPr/>
        </p:nvSpPr>
        <p:spPr>
          <a:xfrm>
            <a:off x="1547664" y="35483"/>
            <a:ext cx="252028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Linear Graphs &amp; Gradients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30" name="Rectangle 29">
            <a:hlinkClick r:id="rId5" action="ppaction://hlinksldjump"/>
          </p:cNvPr>
          <p:cNvSpPr/>
          <p:nvPr/>
        </p:nvSpPr>
        <p:spPr>
          <a:xfrm>
            <a:off x="4644008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2005 </a:t>
            </a:r>
            <a:r>
              <a:rPr lang="en-GB" sz="1400" b="1" dirty="0">
                <a:latin typeface="Comic Sans MS" panose="030F0702030302020204" pitchFamily="66" charset="0"/>
              </a:rPr>
              <a:t>4</a:t>
            </a:r>
            <a:r>
              <a:rPr lang="en-GB" sz="1400" b="1" dirty="0" smtClean="0">
                <a:latin typeface="Comic Sans MS" panose="030F0702030302020204" pitchFamily="66" charset="0"/>
              </a:rPr>
              <a:t>H Q12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31" name="Straight Arrow Connector 30"/>
          <p:cNvCxnSpPr>
            <a:stCxn id="28" idx="3"/>
            <a:endCxn id="30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76672"/>
            <a:ext cx="6308736" cy="237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5058" y="908720"/>
            <a:ext cx="3281438" cy="432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38214"/>
            <a:ext cx="5647554" cy="2229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140968"/>
            <a:ext cx="5647554" cy="1450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0678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25" y="2052638"/>
            <a:ext cx="8591550" cy="1650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8" name="Rectangle 27"/>
          <p:cNvSpPr/>
          <p:nvPr/>
        </p:nvSpPr>
        <p:spPr>
          <a:xfrm>
            <a:off x="276225" y="2052638"/>
            <a:ext cx="8591550" cy="65627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 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76225" y="2708918"/>
            <a:ext cx="8591550" cy="2880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 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76225" y="2996950"/>
            <a:ext cx="8591550" cy="7065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5" name="Rectangle 24">
            <a:hlinkClick r:id="rId4" action="ppaction://hlinksldjump"/>
          </p:cNvPr>
          <p:cNvSpPr/>
          <p:nvPr/>
        </p:nvSpPr>
        <p:spPr>
          <a:xfrm>
            <a:off x="1547664" y="35483"/>
            <a:ext cx="252028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Linear Graphs &amp; Gradients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7" name="Rectangle 26">
            <a:hlinkClick r:id="rId5" action="ppaction://hlinksldjump"/>
          </p:cNvPr>
          <p:cNvSpPr/>
          <p:nvPr/>
        </p:nvSpPr>
        <p:spPr>
          <a:xfrm>
            <a:off x="4644008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2005 </a:t>
            </a:r>
            <a:r>
              <a:rPr lang="en-GB" sz="1400" b="1" dirty="0">
                <a:latin typeface="Comic Sans MS" panose="030F0702030302020204" pitchFamily="66" charset="0"/>
              </a:rPr>
              <a:t>4</a:t>
            </a:r>
            <a:r>
              <a:rPr lang="en-GB" sz="1400" b="1" dirty="0" smtClean="0">
                <a:latin typeface="Comic Sans MS" panose="030F0702030302020204" pitchFamily="66" charset="0"/>
              </a:rPr>
              <a:t>H Q12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9" name="Straight Arrow Connector 28"/>
          <p:cNvCxnSpPr>
            <a:stCxn id="25" idx="3"/>
            <a:endCxn id="27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8385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28" grpId="0" animBg="1"/>
      <p:bldP spid="17" grpId="0" animBg="1"/>
      <p:bldP spid="18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445224"/>
            <a:ext cx="8136904" cy="1275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509120"/>
            <a:ext cx="8136904" cy="1245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717032"/>
            <a:ext cx="8136904" cy="901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28" name="Rectangle 27">
            <a:hlinkClick r:id="rId6" action="ppaction://hlinksldjump"/>
          </p:cNvPr>
          <p:cNvSpPr/>
          <p:nvPr/>
        </p:nvSpPr>
        <p:spPr>
          <a:xfrm>
            <a:off x="1547664" y="35483"/>
            <a:ext cx="252028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Linear Graphs &amp; Gradients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30" name="Rectangle 29">
            <a:hlinkClick r:id="rId7" action="ppaction://hlinksldjump"/>
          </p:cNvPr>
          <p:cNvSpPr/>
          <p:nvPr/>
        </p:nvSpPr>
        <p:spPr>
          <a:xfrm>
            <a:off x="4644008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2006 </a:t>
            </a:r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Q12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31" name="Straight Arrow Connector 30"/>
          <p:cNvCxnSpPr>
            <a:stCxn id="28" idx="3"/>
            <a:endCxn id="30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3002" y="404664"/>
            <a:ext cx="4417996" cy="3312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1" name="Straight Connector 20"/>
          <p:cNvCxnSpPr/>
          <p:nvPr/>
        </p:nvCxnSpPr>
        <p:spPr>
          <a:xfrm flipH="1" flipV="1">
            <a:off x="3059832" y="1052736"/>
            <a:ext cx="2952328" cy="151216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7308304" y="2348880"/>
            <a:ext cx="165594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Reveal Graph (b)</a:t>
            </a:r>
          </a:p>
        </p:txBody>
      </p:sp>
      <p:sp>
        <p:nvSpPr>
          <p:cNvPr id="23" name="Rectangle 22"/>
          <p:cNvSpPr/>
          <p:nvPr/>
        </p:nvSpPr>
        <p:spPr>
          <a:xfrm>
            <a:off x="7308850" y="2771787"/>
            <a:ext cx="165539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Hide Graph (b)</a:t>
            </a:r>
          </a:p>
        </p:txBody>
      </p:sp>
    </p:spTree>
    <p:extLst>
      <p:ext uri="{BB962C8B-B14F-4D97-AF65-F5344CB8AC3E}">
        <p14:creationId xmlns:p14="http://schemas.microsoft.com/office/powerpoint/2010/main" val="639310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25" y="1556792"/>
            <a:ext cx="8591550" cy="2451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8" name="Rectangle 27"/>
          <p:cNvSpPr/>
          <p:nvPr/>
        </p:nvSpPr>
        <p:spPr>
          <a:xfrm>
            <a:off x="276225" y="1556792"/>
            <a:ext cx="8591550" cy="9377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 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76225" y="2494531"/>
            <a:ext cx="8591550" cy="15138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 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hlinkClick r:id="rId4" action="ppaction://hlinksldjump"/>
          </p:cNvPr>
          <p:cNvSpPr/>
          <p:nvPr/>
        </p:nvSpPr>
        <p:spPr>
          <a:xfrm>
            <a:off x="1547664" y="35483"/>
            <a:ext cx="252028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Linear Graphs &amp; Gradients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hlinkClick r:id="rId5" action="ppaction://hlinksldjump"/>
          </p:cNvPr>
          <p:cNvSpPr/>
          <p:nvPr/>
        </p:nvSpPr>
        <p:spPr>
          <a:xfrm>
            <a:off x="4644008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2006 </a:t>
            </a:r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Q12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0" name="Straight Arrow Connector 19"/>
          <p:cNvCxnSpPr>
            <a:stCxn id="14" idx="3"/>
            <a:endCxn id="19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7227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8" grpId="0" animBg="1"/>
      <p:bldP spid="17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2060848"/>
            <a:ext cx="5792860" cy="3744416"/>
          </a:xfrm>
          <a:prstGeom prst="rect">
            <a:avLst/>
          </a:prstGeom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28" name="Rectangle 27">
            <a:hlinkClick r:id="rId4" action="ppaction://hlinksldjump"/>
          </p:cNvPr>
          <p:cNvSpPr/>
          <p:nvPr/>
        </p:nvSpPr>
        <p:spPr>
          <a:xfrm>
            <a:off x="1547664" y="35483"/>
            <a:ext cx="252028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Linear Graphs &amp; Gradients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30" name="Rectangle 29">
            <a:hlinkClick r:id="rId5" action="ppaction://hlinksldjump"/>
          </p:cNvPr>
          <p:cNvSpPr/>
          <p:nvPr/>
        </p:nvSpPr>
        <p:spPr>
          <a:xfrm>
            <a:off x="4644008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2007 </a:t>
            </a:r>
            <a:r>
              <a:rPr lang="en-GB" sz="1400" b="1" dirty="0">
                <a:latin typeface="Comic Sans MS" panose="030F0702030302020204" pitchFamily="66" charset="0"/>
              </a:rPr>
              <a:t>4</a:t>
            </a:r>
            <a:r>
              <a:rPr lang="en-GB" sz="1400" b="1" dirty="0" smtClean="0">
                <a:latin typeface="Comic Sans MS" panose="030F0702030302020204" pitchFamily="66" charset="0"/>
              </a:rPr>
              <a:t>H Q10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31" name="Straight Arrow Connector 30"/>
          <p:cNvCxnSpPr>
            <a:stCxn id="28" idx="3"/>
            <a:endCxn id="30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519" y="892261"/>
            <a:ext cx="5792861" cy="12405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31910" y="764704"/>
            <a:ext cx="2953762" cy="47525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0026" y="647910"/>
            <a:ext cx="423542" cy="244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401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226" y="2132856"/>
            <a:ext cx="8591548" cy="1831512"/>
          </a:xfrm>
          <a:prstGeom prst="rect">
            <a:avLst/>
          </a:prstGeom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8" name="Rectangle 27"/>
          <p:cNvSpPr/>
          <p:nvPr/>
        </p:nvSpPr>
        <p:spPr>
          <a:xfrm>
            <a:off x="276225" y="2103856"/>
            <a:ext cx="8591550" cy="118112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 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76225" y="3284984"/>
            <a:ext cx="8591550" cy="3326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 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hlinkClick r:id="rId4" action="ppaction://hlinksldjump"/>
          </p:cNvPr>
          <p:cNvSpPr/>
          <p:nvPr/>
        </p:nvSpPr>
        <p:spPr>
          <a:xfrm>
            <a:off x="1547664" y="35483"/>
            <a:ext cx="252028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Linear Graphs &amp; Gradients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>
            <a:hlinkClick r:id="rId5" action="ppaction://hlinksldjump"/>
          </p:cNvPr>
          <p:cNvSpPr/>
          <p:nvPr/>
        </p:nvSpPr>
        <p:spPr>
          <a:xfrm>
            <a:off x="4644008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2007 </a:t>
            </a:r>
            <a:r>
              <a:rPr lang="en-GB" sz="1400" b="1" dirty="0">
                <a:latin typeface="Comic Sans MS" panose="030F0702030302020204" pitchFamily="66" charset="0"/>
              </a:rPr>
              <a:t>4</a:t>
            </a:r>
            <a:r>
              <a:rPr lang="en-GB" sz="1400" b="1" dirty="0" smtClean="0">
                <a:latin typeface="Comic Sans MS" panose="030F0702030302020204" pitchFamily="66" charset="0"/>
              </a:rPr>
              <a:t>H Q10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15" idx="3"/>
            <a:endCxn id="21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276225" y="3617660"/>
            <a:ext cx="8591550" cy="3467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 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0273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8" grpId="0" animBg="1"/>
      <p:bldP spid="17" grpId="0" animBg="1"/>
      <p:bldP spid="23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620688"/>
            <a:ext cx="8640960" cy="4797900"/>
          </a:xfrm>
          <a:prstGeom prst="rect">
            <a:avLst/>
          </a:prstGeom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28" name="Rectangle 27">
            <a:hlinkClick r:id="rId4" action="ppaction://hlinksldjump"/>
          </p:cNvPr>
          <p:cNvSpPr/>
          <p:nvPr/>
        </p:nvSpPr>
        <p:spPr>
          <a:xfrm>
            <a:off x="1547664" y="35483"/>
            <a:ext cx="252028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Linear Graphs &amp; Gradients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30" name="Rectangle 29">
            <a:hlinkClick r:id="rId5" action="ppaction://hlinksldjump"/>
          </p:cNvPr>
          <p:cNvSpPr/>
          <p:nvPr/>
        </p:nvSpPr>
        <p:spPr>
          <a:xfrm>
            <a:off x="4644008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2007 </a:t>
            </a:r>
            <a:r>
              <a:rPr lang="en-GB" sz="1400" b="1" dirty="0">
                <a:latin typeface="Comic Sans MS" panose="030F0702030302020204" pitchFamily="66" charset="0"/>
              </a:rPr>
              <a:t>4</a:t>
            </a:r>
            <a:r>
              <a:rPr lang="en-GB" sz="1400" b="1" dirty="0" smtClean="0">
                <a:latin typeface="Comic Sans MS" panose="030F0702030302020204" pitchFamily="66" charset="0"/>
              </a:rPr>
              <a:t>H Q18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31" name="Straight Arrow Connector 30"/>
          <p:cNvCxnSpPr>
            <a:stCxn id="28" idx="3"/>
            <a:endCxn id="30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3625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2060848"/>
            <a:ext cx="8496944" cy="1920886"/>
          </a:xfrm>
          <a:prstGeom prst="rect">
            <a:avLst/>
          </a:prstGeom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2" name="Rectangle 21"/>
          <p:cNvSpPr/>
          <p:nvPr/>
        </p:nvSpPr>
        <p:spPr>
          <a:xfrm>
            <a:off x="323528" y="2060846"/>
            <a:ext cx="8496944" cy="10081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3" name="Rectangle 12">
            <a:hlinkClick r:id="rId4" action="ppaction://hlinksldjump"/>
          </p:cNvPr>
          <p:cNvSpPr/>
          <p:nvPr/>
        </p:nvSpPr>
        <p:spPr>
          <a:xfrm>
            <a:off x="4644008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NTSQ Q3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4" name="Straight Arrow Connector 13"/>
          <p:cNvCxnSpPr>
            <a:stCxn id="18" idx="3"/>
            <a:endCxn id="13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hlinkClick r:id="rId5" action="ppaction://hlinksldjump"/>
          </p:cNvPr>
          <p:cNvSpPr/>
          <p:nvPr/>
        </p:nvSpPr>
        <p:spPr>
          <a:xfrm>
            <a:off x="1547664" y="35483"/>
            <a:ext cx="252028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Linear Graphs &amp; Gradients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23528" y="3068958"/>
            <a:ext cx="8496944" cy="9127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0936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2" grpId="0" animBg="1"/>
      <p:bldP spid="20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226" y="1830952"/>
            <a:ext cx="8591548" cy="2030096"/>
          </a:xfrm>
          <a:prstGeom prst="rect">
            <a:avLst/>
          </a:prstGeom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8" name="Rectangle 27"/>
          <p:cNvSpPr/>
          <p:nvPr/>
        </p:nvSpPr>
        <p:spPr>
          <a:xfrm>
            <a:off x="276225" y="1830953"/>
            <a:ext cx="8591550" cy="1382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 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76225" y="3212977"/>
            <a:ext cx="8591550" cy="6480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 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hlinkClick r:id="rId4" action="ppaction://hlinksldjump"/>
          </p:cNvPr>
          <p:cNvSpPr/>
          <p:nvPr/>
        </p:nvSpPr>
        <p:spPr>
          <a:xfrm>
            <a:off x="1547664" y="35483"/>
            <a:ext cx="252028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Linear Graphs &amp; Gradients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hlinkClick r:id="rId5" action="ppaction://hlinksldjump"/>
          </p:cNvPr>
          <p:cNvSpPr/>
          <p:nvPr/>
        </p:nvSpPr>
        <p:spPr>
          <a:xfrm>
            <a:off x="4644008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2007 </a:t>
            </a:r>
            <a:r>
              <a:rPr lang="en-GB" sz="1400" b="1" dirty="0">
                <a:latin typeface="Comic Sans MS" panose="030F0702030302020204" pitchFamily="66" charset="0"/>
              </a:rPr>
              <a:t>4</a:t>
            </a:r>
            <a:r>
              <a:rPr lang="en-GB" sz="1400" b="1" dirty="0" smtClean="0">
                <a:latin typeface="Comic Sans MS" panose="030F0702030302020204" pitchFamily="66" charset="0"/>
              </a:rPr>
              <a:t>H Q18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0" name="Straight Arrow Connector 19"/>
          <p:cNvCxnSpPr>
            <a:stCxn id="14" idx="3"/>
            <a:endCxn id="19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1633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8" grpId="0" animBg="1"/>
      <p:bldP spid="17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0744" y="6024555"/>
            <a:ext cx="4476710" cy="77796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0745" y="3428690"/>
            <a:ext cx="4476709" cy="720390"/>
          </a:xfrm>
          <a:prstGeom prst="rect">
            <a:avLst/>
          </a:prstGeom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28" name="Rectangle 27">
            <a:hlinkClick r:id="rId5" action="ppaction://hlinksldjump"/>
          </p:cNvPr>
          <p:cNvSpPr/>
          <p:nvPr/>
        </p:nvSpPr>
        <p:spPr>
          <a:xfrm>
            <a:off x="1547664" y="35483"/>
            <a:ext cx="252028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Linear Graphs &amp; Gradients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30" name="Rectangle 29">
            <a:hlinkClick r:id="rId6" action="ppaction://hlinksldjump"/>
          </p:cNvPr>
          <p:cNvSpPr/>
          <p:nvPr/>
        </p:nvSpPr>
        <p:spPr>
          <a:xfrm>
            <a:off x="4644008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2008 </a:t>
            </a:r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Q21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31" name="Straight Arrow Connector 30"/>
          <p:cNvCxnSpPr>
            <a:stCxn id="28" idx="3"/>
            <a:endCxn id="30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80746" y="620688"/>
            <a:ext cx="4476708" cy="28247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80745" y="359321"/>
            <a:ext cx="4495511" cy="2613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80745" y="3439578"/>
            <a:ext cx="4476710" cy="21102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80745" y="4149080"/>
            <a:ext cx="4476709" cy="160025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80746" y="5733256"/>
            <a:ext cx="4476708" cy="493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658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225" y="1844824"/>
            <a:ext cx="8591550" cy="2862026"/>
          </a:xfrm>
          <a:prstGeom prst="rect">
            <a:avLst/>
          </a:prstGeom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8" name="Rectangle 27"/>
          <p:cNvSpPr/>
          <p:nvPr/>
        </p:nvSpPr>
        <p:spPr>
          <a:xfrm>
            <a:off x="276225" y="1830952"/>
            <a:ext cx="8591550" cy="18140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 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76225" y="3645023"/>
            <a:ext cx="8591550" cy="2160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 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hlinkClick r:id="rId4" action="ppaction://hlinksldjump"/>
          </p:cNvPr>
          <p:cNvSpPr/>
          <p:nvPr/>
        </p:nvSpPr>
        <p:spPr>
          <a:xfrm>
            <a:off x="1547664" y="35483"/>
            <a:ext cx="252028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Linear Graphs &amp; Gradients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>
            <a:hlinkClick r:id="rId5" action="ppaction://hlinksldjump"/>
          </p:cNvPr>
          <p:cNvSpPr/>
          <p:nvPr/>
        </p:nvSpPr>
        <p:spPr>
          <a:xfrm>
            <a:off x="4644008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2008 </a:t>
            </a:r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Q21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15" idx="3"/>
            <a:endCxn id="21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276225" y="3861048"/>
            <a:ext cx="8591550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 (</a:t>
            </a:r>
            <a:r>
              <a:rPr lang="en-GB" sz="1400" b="1" dirty="0" err="1" smtClean="0">
                <a:latin typeface="Comic Sans MS" panose="030F0702030302020204" pitchFamily="66" charset="0"/>
              </a:rPr>
              <a:t>i</a:t>
            </a:r>
            <a:r>
              <a:rPr lang="en-GB" sz="1400" b="1" dirty="0" smtClean="0">
                <a:latin typeface="Comic Sans MS" panose="030F0702030302020204" pitchFamily="66" charset="0"/>
              </a:rPr>
              <a:t>) 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76225" y="4221088"/>
            <a:ext cx="8591550" cy="4857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 (ii) 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067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8" grpId="0" animBg="1"/>
      <p:bldP spid="17" grpId="0" animBg="1"/>
      <p:bldP spid="23" grpId="0" animBg="1"/>
      <p:bldP spid="24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5115211"/>
            <a:ext cx="4608510" cy="446099"/>
          </a:xfrm>
          <a:prstGeom prst="rect">
            <a:avLst/>
          </a:prstGeom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28" name="Rectangle 27">
            <a:hlinkClick r:id="rId4" action="ppaction://hlinksldjump"/>
          </p:cNvPr>
          <p:cNvSpPr/>
          <p:nvPr/>
        </p:nvSpPr>
        <p:spPr>
          <a:xfrm>
            <a:off x="1547664" y="35483"/>
            <a:ext cx="252028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Linear Graphs &amp; Gradients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30" name="Rectangle 29">
            <a:hlinkClick r:id="rId5" action="ppaction://hlinksldjump"/>
          </p:cNvPr>
          <p:cNvSpPr/>
          <p:nvPr/>
        </p:nvSpPr>
        <p:spPr>
          <a:xfrm>
            <a:off x="4644008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2008 </a:t>
            </a:r>
            <a:r>
              <a:rPr lang="en-GB" sz="1400" b="1" dirty="0">
                <a:latin typeface="Comic Sans MS" panose="030F0702030302020204" pitchFamily="66" charset="0"/>
              </a:rPr>
              <a:t>4</a:t>
            </a:r>
            <a:r>
              <a:rPr lang="en-GB" sz="1400" b="1" dirty="0" smtClean="0">
                <a:latin typeface="Comic Sans MS" panose="030F0702030302020204" pitchFamily="66" charset="0"/>
              </a:rPr>
              <a:t>H Q14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31" name="Straight Arrow Connector 30"/>
          <p:cNvCxnSpPr>
            <a:stCxn id="28" idx="3"/>
            <a:endCxn id="30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506" y="1052736"/>
            <a:ext cx="4608508" cy="20264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504" y="1248821"/>
            <a:ext cx="4608510" cy="321831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504" y="4467139"/>
            <a:ext cx="4608510" cy="22783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506" y="4683163"/>
            <a:ext cx="4608508" cy="47939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0"/>
          <a:srcRect r="17570"/>
          <a:stretch/>
        </p:blipFill>
        <p:spPr>
          <a:xfrm>
            <a:off x="4788025" y="1052736"/>
            <a:ext cx="4248471" cy="237062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88025" y="3429000"/>
            <a:ext cx="4248471" cy="2535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876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225" y="1844824"/>
            <a:ext cx="8591550" cy="1415530"/>
          </a:xfrm>
          <a:prstGeom prst="rect">
            <a:avLst/>
          </a:prstGeom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8" name="Rectangle 27"/>
          <p:cNvSpPr/>
          <p:nvPr/>
        </p:nvSpPr>
        <p:spPr>
          <a:xfrm>
            <a:off x="276225" y="1830952"/>
            <a:ext cx="8591550" cy="4718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 (</a:t>
            </a:r>
            <a:r>
              <a:rPr lang="en-GB" sz="1400" b="1" dirty="0" err="1" smtClean="0">
                <a:latin typeface="Comic Sans MS" panose="030F0702030302020204" pitchFamily="66" charset="0"/>
              </a:rPr>
              <a:t>i</a:t>
            </a:r>
            <a:r>
              <a:rPr lang="en-GB" sz="1400" b="1" dirty="0" smtClean="0">
                <a:latin typeface="Comic Sans MS" panose="030F0702030302020204" pitchFamily="66" charset="0"/>
              </a:rPr>
              <a:t>)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76225" y="2636912"/>
            <a:ext cx="8591550" cy="6234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6" name="Rectangle 15">
            <a:hlinkClick r:id="rId4" action="ppaction://hlinksldjump"/>
          </p:cNvPr>
          <p:cNvSpPr/>
          <p:nvPr/>
        </p:nvSpPr>
        <p:spPr>
          <a:xfrm>
            <a:off x="1547664" y="35483"/>
            <a:ext cx="252028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Linear Graphs &amp; Gradients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5" action="ppaction://hlinksldjump"/>
          </p:cNvPr>
          <p:cNvSpPr/>
          <p:nvPr/>
        </p:nvSpPr>
        <p:spPr>
          <a:xfrm>
            <a:off x="4644008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2008 </a:t>
            </a:r>
            <a:r>
              <a:rPr lang="en-GB" sz="1400" b="1" dirty="0">
                <a:latin typeface="Comic Sans MS" panose="030F0702030302020204" pitchFamily="66" charset="0"/>
              </a:rPr>
              <a:t>4</a:t>
            </a:r>
            <a:r>
              <a:rPr lang="en-GB" sz="1400" b="1" dirty="0" smtClean="0">
                <a:latin typeface="Comic Sans MS" panose="030F0702030302020204" pitchFamily="66" charset="0"/>
              </a:rPr>
              <a:t>H Q14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5" name="Straight Arrow Connector 24"/>
          <p:cNvCxnSpPr>
            <a:stCxn id="16" idx="3"/>
            <a:endCxn id="20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276225" y="2302815"/>
            <a:ext cx="8591550" cy="3340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 (ii) 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5257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8" grpId="0" animBg="1"/>
      <p:bldP spid="24" grpId="0" animBg="1"/>
      <p:bldP spid="26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3451954"/>
            <a:ext cx="8496942" cy="278535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404664"/>
            <a:ext cx="8496944" cy="3674354"/>
          </a:xfrm>
          <a:prstGeom prst="rect">
            <a:avLst/>
          </a:prstGeom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28" name="Rectangle 27">
            <a:hlinkClick r:id="rId5" action="ppaction://hlinksldjump"/>
          </p:cNvPr>
          <p:cNvSpPr/>
          <p:nvPr/>
        </p:nvSpPr>
        <p:spPr>
          <a:xfrm>
            <a:off x="1547664" y="35483"/>
            <a:ext cx="252028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Linear Graphs &amp; Gradients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30" name="Rectangle 29">
            <a:hlinkClick r:id="rId6" action="ppaction://hlinksldjump"/>
          </p:cNvPr>
          <p:cNvSpPr/>
          <p:nvPr/>
        </p:nvSpPr>
        <p:spPr>
          <a:xfrm>
            <a:off x="4644008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2008 3H Q10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31" name="Straight Arrow Connector 30"/>
          <p:cNvCxnSpPr>
            <a:stCxn id="28" idx="3"/>
            <a:endCxn id="30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9931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226" y="1844824"/>
            <a:ext cx="8591548" cy="2665046"/>
          </a:xfrm>
          <a:prstGeom prst="rect">
            <a:avLst/>
          </a:prstGeom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8" name="Rectangle 27"/>
          <p:cNvSpPr/>
          <p:nvPr/>
        </p:nvSpPr>
        <p:spPr>
          <a:xfrm>
            <a:off x="276225" y="1830952"/>
            <a:ext cx="8591550" cy="1830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76225" y="2014033"/>
            <a:ext cx="8591550" cy="24958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hlinkClick r:id="rId4" action="ppaction://hlinksldjump"/>
          </p:cNvPr>
          <p:cNvSpPr/>
          <p:nvPr/>
        </p:nvSpPr>
        <p:spPr>
          <a:xfrm>
            <a:off x="1547664" y="35483"/>
            <a:ext cx="252028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Linear Graphs &amp; Gradients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hlinkClick r:id="rId5" action="ppaction://hlinksldjump"/>
          </p:cNvPr>
          <p:cNvSpPr/>
          <p:nvPr/>
        </p:nvSpPr>
        <p:spPr>
          <a:xfrm>
            <a:off x="4644008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2008 3H Q10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1" name="Straight Arrow Connector 20"/>
          <p:cNvCxnSpPr>
            <a:stCxn id="15" idx="3"/>
            <a:endCxn id="18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6824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8" grpId="0" animBg="1"/>
      <p:bldP spid="26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3" name="Picture 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3964" y="6039710"/>
            <a:ext cx="4576072" cy="773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3964" y="5422614"/>
            <a:ext cx="4576072" cy="598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3964" y="4941168"/>
            <a:ext cx="4576072" cy="63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8352928" cy="325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3964" y="620688"/>
            <a:ext cx="4576072" cy="3312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3964" y="3933056"/>
            <a:ext cx="4576072" cy="1057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2" name="Picture 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3964" y="6021288"/>
            <a:ext cx="4576072" cy="209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Rectangle 23">
            <a:hlinkClick r:id="rId10" action="ppaction://hlinksldjump"/>
          </p:cNvPr>
          <p:cNvSpPr/>
          <p:nvPr/>
        </p:nvSpPr>
        <p:spPr>
          <a:xfrm>
            <a:off x="1547664" y="35483"/>
            <a:ext cx="252028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Linear Graphs &amp; Gradients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6" name="Rectangle 25">
            <a:hlinkClick r:id="rId11" action="ppaction://hlinksldjump"/>
          </p:cNvPr>
          <p:cNvSpPr/>
          <p:nvPr/>
        </p:nvSpPr>
        <p:spPr>
          <a:xfrm>
            <a:off x="4644008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2009 3H Q15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7" name="Straight Arrow Connector 26"/>
          <p:cNvCxnSpPr>
            <a:stCxn id="24" idx="3"/>
            <a:endCxn id="26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4956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160" y="980728"/>
            <a:ext cx="8439680" cy="3489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8" name="Rectangle 27"/>
          <p:cNvSpPr/>
          <p:nvPr/>
        </p:nvSpPr>
        <p:spPr>
          <a:xfrm>
            <a:off x="352159" y="980728"/>
            <a:ext cx="8439683" cy="1440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52160" y="1124744"/>
            <a:ext cx="8439682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52160" y="2060848"/>
            <a:ext cx="8439682" cy="24097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D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52160" y="1700808"/>
            <a:ext cx="8439682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hlinkClick r:id="rId4" action="ppaction://hlinksldjump"/>
          </p:cNvPr>
          <p:cNvSpPr/>
          <p:nvPr/>
        </p:nvSpPr>
        <p:spPr>
          <a:xfrm>
            <a:off x="1547664" y="35483"/>
            <a:ext cx="252028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Linear Graphs &amp; Gradients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5" name="Rectangle 24">
            <a:hlinkClick r:id="rId5" action="ppaction://hlinksldjump"/>
          </p:cNvPr>
          <p:cNvSpPr/>
          <p:nvPr/>
        </p:nvSpPr>
        <p:spPr>
          <a:xfrm>
            <a:off x="4644008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2009 3H Q15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6" name="Straight Arrow Connector 25"/>
          <p:cNvCxnSpPr>
            <a:stCxn id="18" idx="3"/>
            <a:endCxn id="25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703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8" grpId="0" animBg="1"/>
      <p:bldP spid="21" grpId="0" animBg="1"/>
      <p:bldP spid="24" grpId="0" animBg="1"/>
      <p:bldP spid="23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665" y="5733256"/>
            <a:ext cx="6048670" cy="11093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7664" y="4293096"/>
            <a:ext cx="6048672" cy="920748"/>
          </a:xfrm>
          <a:prstGeom prst="rect">
            <a:avLst/>
          </a:prstGeom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24" name="Rectangle 23">
            <a:hlinkClick r:id="rId5" action="ppaction://hlinksldjump"/>
          </p:cNvPr>
          <p:cNvSpPr/>
          <p:nvPr/>
        </p:nvSpPr>
        <p:spPr>
          <a:xfrm>
            <a:off x="1547664" y="35483"/>
            <a:ext cx="252028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Linear Graphs &amp; Gradients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6" name="Rectangle 25">
            <a:hlinkClick r:id="rId6" action="ppaction://hlinksldjump"/>
          </p:cNvPr>
          <p:cNvSpPr/>
          <p:nvPr/>
        </p:nvSpPr>
        <p:spPr>
          <a:xfrm>
            <a:off x="4644008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2009 </a:t>
            </a:r>
            <a:r>
              <a:rPr lang="en-GB" sz="1400" b="1" dirty="0">
                <a:latin typeface="Comic Sans MS" panose="030F0702030302020204" pitchFamily="66" charset="0"/>
              </a:rPr>
              <a:t>4</a:t>
            </a:r>
            <a:r>
              <a:rPr lang="en-GB" sz="1400" b="1" dirty="0" smtClean="0">
                <a:latin typeface="Comic Sans MS" panose="030F0702030302020204" pitchFamily="66" charset="0"/>
              </a:rPr>
              <a:t>H Q12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7" name="Straight Arrow Connector 26"/>
          <p:cNvCxnSpPr>
            <a:stCxn id="24" idx="3"/>
            <a:endCxn id="26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47664" y="418452"/>
            <a:ext cx="6048672" cy="36586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47664" y="4077072"/>
            <a:ext cx="6048672" cy="2848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47665" y="5157192"/>
            <a:ext cx="6048670" cy="958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903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3" name="Rectangle 12">
            <a:hlinkClick r:id="rId3" action="ppaction://hlinksldjump"/>
          </p:cNvPr>
          <p:cNvSpPr/>
          <p:nvPr/>
        </p:nvSpPr>
        <p:spPr>
          <a:xfrm>
            <a:off x="4644008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NTSQ Q4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6" name="Straight Arrow Connector 15"/>
          <p:cNvCxnSpPr>
            <a:stCxn id="20" idx="3"/>
            <a:endCxn id="13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hlinkClick r:id="rId4" action="ppaction://hlinksldjump"/>
          </p:cNvPr>
          <p:cNvSpPr/>
          <p:nvPr/>
        </p:nvSpPr>
        <p:spPr>
          <a:xfrm>
            <a:off x="1547664" y="35483"/>
            <a:ext cx="252028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Linear Graphs &amp; Gradients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0" y="2468248"/>
            <a:ext cx="8640960" cy="1032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083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160" y="2348880"/>
            <a:ext cx="8439680" cy="930040"/>
          </a:xfrm>
          <a:prstGeom prst="rect">
            <a:avLst/>
          </a:prstGeom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8" name="Rectangle 27"/>
          <p:cNvSpPr/>
          <p:nvPr/>
        </p:nvSpPr>
        <p:spPr>
          <a:xfrm>
            <a:off x="352159" y="2348879"/>
            <a:ext cx="8439683" cy="2918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52160" y="2640718"/>
            <a:ext cx="8439682" cy="1485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52160" y="2789304"/>
            <a:ext cx="8439682" cy="4896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6" name="Rectangle 15">
            <a:hlinkClick r:id="rId4" action="ppaction://hlinksldjump"/>
          </p:cNvPr>
          <p:cNvSpPr/>
          <p:nvPr/>
        </p:nvSpPr>
        <p:spPr>
          <a:xfrm>
            <a:off x="1547664" y="35483"/>
            <a:ext cx="252028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Linear Graphs &amp; Gradients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hlinkClick r:id="rId5" action="ppaction://hlinksldjump"/>
          </p:cNvPr>
          <p:cNvSpPr/>
          <p:nvPr/>
        </p:nvSpPr>
        <p:spPr>
          <a:xfrm>
            <a:off x="4644008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2009 </a:t>
            </a:r>
            <a:r>
              <a:rPr lang="en-GB" sz="1400" b="1" dirty="0">
                <a:latin typeface="Comic Sans MS" panose="030F0702030302020204" pitchFamily="66" charset="0"/>
              </a:rPr>
              <a:t>4</a:t>
            </a:r>
            <a:r>
              <a:rPr lang="en-GB" sz="1400" b="1" dirty="0" smtClean="0">
                <a:latin typeface="Comic Sans MS" panose="030F0702030302020204" pitchFamily="66" charset="0"/>
              </a:rPr>
              <a:t>H Q12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0" name="Straight Arrow Connector 19"/>
          <p:cNvCxnSpPr>
            <a:stCxn id="16" idx="3"/>
            <a:endCxn id="19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8916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8" grpId="0" animBg="1"/>
      <p:bldP spid="21" grpId="0" animBg="1"/>
      <p:bldP spid="23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24" name="Rectangle 23">
            <a:hlinkClick r:id="rId3" action="ppaction://hlinksldjump"/>
          </p:cNvPr>
          <p:cNvSpPr/>
          <p:nvPr/>
        </p:nvSpPr>
        <p:spPr>
          <a:xfrm>
            <a:off x="1547664" y="35483"/>
            <a:ext cx="252028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Linear Graphs &amp; Gradients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6" name="Rectangle 25">
            <a:hlinkClick r:id="rId4" action="ppaction://hlinksldjump"/>
          </p:cNvPr>
          <p:cNvSpPr/>
          <p:nvPr/>
        </p:nvSpPr>
        <p:spPr>
          <a:xfrm>
            <a:off x="4644008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2009 </a:t>
            </a:r>
            <a:r>
              <a:rPr lang="en-GB" sz="1400" b="1" dirty="0">
                <a:latin typeface="Comic Sans MS" panose="030F0702030302020204" pitchFamily="66" charset="0"/>
              </a:rPr>
              <a:t>4</a:t>
            </a:r>
            <a:r>
              <a:rPr lang="en-GB" sz="1400" b="1" dirty="0" smtClean="0">
                <a:latin typeface="Comic Sans MS" panose="030F0702030302020204" pitchFamily="66" charset="0"/>
              </a:rPr>
              <a:t>H Q9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7" name="Straight Arrow Connector 26"/>
          <p:cNvCxnSpPr>
            <a:stCxn id="24" idx="3"/>
            <a:endCxn id="26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496" y="1196752"/>
            <a:ext cx="4320480" cy="20697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496" y="1412776"/>
            <a:ext cx="4320480" cy="320902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32464" y="1208722"/>
            <a:ext cx="4604032" cy="382376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27984" y="5013176"/>
            <a:ext cx="4604032" cy="280416"/>
          </a:xfrm>
          <a:prstGeom prst="rect">
            <a:avLst/>
          </a:prstGeom>
        </p:spPr>
      </p:pic>
      <p:cxnSp>
        <p:nvCxnSpPr>
          <p:cNvPr id="19" name="Straight Connector 18"/>
          <p:cNvCxnSpPr/>
          <p:nvPr/>
        </p:nvCxnSpPr>
        <p:spPr>
          <a:xfrm flipH="1">
            <a:off x="467544" y="2075956"/>
            <a:ext cx="3024336" cy="20023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1403648" y="4630851"/>
            <a:ext cx="1655944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Reveal Graph (a)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404194" y="5053758"/>
            <a:ext cx="165539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Hide Graph (a)</a:t>
            </a:r>
          </a:p>
        </p:txBody>
      </p:sp>
      <p:sp>
        <p:nvSpPr>
          <p:cNvPr id="28" name="Rectangle 27"/>
          <p:cNvSpPr/>
          <p:nvPr/>
        </p:nvSpPr>
        <p:spPr>
          <a:xfrm>
            <a:off x="5341811" y="1484784"/>
            <a:ext cx="792088" cy="2095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Show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6300192" y="1484784"/>
            <a:ext cx="792088" cy="2095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Hide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5332804" y="1943365"/>
            <a:ext cx="792088" cy="2126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Show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6290702" y="1943365"/>
            <a:ext cx="792088" cy="1978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Hide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5904003" y="4944254"/>
            <a:ext cx="1296434" cy="18033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Note that in these diagrams I am shading the UNWANTED region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5332804" y="2378796"/>
            <a:ext cx="792088" cy="2126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Show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6290702" y="2373734"/>
            <a:ext cx="792088" cy="2177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Hide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grpSp>
        <p:nvGrpSpPr>
          <p:cNvPr id="35" name="Group 34"/>
          <p:cNvGrpSpPr/>
          <p:nvPr/>
        </p:nvGrpSpPr>
        <p:grpSpPr>
          <a:xfrm rot="10800000">
            <a:off x="5359606" y="2780925"/>
            <a:ext cx="904580" cy="1840871"/>
            <a:chOff x="5553075" y="704850"/>
            <a:chExt cx="747713" cy="3362325"/>
          </a:xfrm>
        </p:grpSpPr>
        <p:sp>
          <p:nvSpPr>
            <p:cNvPr id="36" name="Freeform 35"/>
            <p:cNvSpPr/>
            <p:nvPr/>
          </p:nvSpPr>
          <p:spPr>
            <a:xfrm>
              <a:off x="5553075" y="704850"/>
              <a:ext cx="747713" cy="3362325"/>
            </a:xfrm>
            <a:custGeom>
              <a:avLst/>
              <a:gdLst>
                <a:gd name="connsiteX0" fmla="*/ 0 w 747713"/>
                <a:gd name="connsiteY0" fmla="*/ 3357563 h 3362325"/>
                <a:gd name="connsiteX1" fmla="*/ 0 w 747713"/>
                <a:gd name="connsiteY1" fmla="*/ 0 h 3362325"/>
                <a:gd name="connsiteX2" fmla="*/ 747713 w 747713"/>
                <a:gd name="connsiteY2" fmla="*/ 4763 h 3362325"/>
                <a:gd name="connsiteX3" fmla="*/ 747713 w 747713"/>
                <a:gd name="connsiteY3" fmla="*/ 3362325 h 3362325"/>
                <a:gd name="connsiteX4" fmla="*/ 0 w 747713"/>
                <a:gd name="connsiteY4" fmla="*/ 3357563 h 3362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7713" h="3362325">
                  <a:moveTo>
                    <a:pt x="0" y="3357563"/>
                  </a:moveTo>
                  <a:lnTo>
                    <a:pt x="0" y="0"/>
                  </a:lnTo>
                  <a:lnTo>
                    <a:pt x="747713" y="4763"/>
                  </a:lnTo>
                  <a:lnTo>
                    <a:pt x="747713" y="3362325"/>
                  </a:lnTo>
                  <a:lnTo>
                    <a:pt x="0" y="3357563"/>
                  </a:lnTo>
                  <a:close/>
                </a:path>
              </a:pathLst>
            </a:cu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37" name="Straight Connector 36"/>
            <p:cNvCxnSpPr>
              <a:stCxn id="36" idx="1"/>
            </p:cNvCxnSpPr>
            <p:nvPr/>
          </p:nvCxnSpPr>
          <p:spPr>
            <a:xfrm>
              <a:off x="5553075" y="704850"/>
              <a:ext cx="0" cy="336232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 37"/>
          <p:cNvGrpSpPr/>
          <p:nvPr/>
        </p:nvGrpSpPr>
        <p:grpSpPr>
          <a:xfrm>
            <a:off x="7164287" y="2780927"/>
            <a:ext cx="576066" cy="1840870"/>
            <a:chOff x="5553075" y="704850"/>
            <a:chExt cx="747713" cy="3362325"/>
          </a:xfrm>
        </p:grpSpPr>
        <p:sp>
          <p:nvSpPr>
            <p:cNvPr id="39" name="Freeform 38"/>
            <p:cNvSpPr/>
            <p:nvPr/>
          </p:nvSpPr>
          <p:spPr>
            <a:xfrm>
              <a:off x="5553075" y="704850"/>
              <a:ext cx="747713" cy="3362325"/>
            </a:xfrm>
            <a:custGeom>
              <a:avLst/>
              <a:gdLst>
                <a:gd name="connsiteX0" fmla="*/ 0 w 747713"/>
                <a:gd name="connsiteY0" fmla="*/ 3357563 h 3362325"/>
                <a:gd name="connsiteX1" fmla="*/ 0 w 747713"/>
                <a:gd name="connsiteY1" fmla="*/ 0 h 3362325"/>
                <a:gd name="connsiteX2" fmla="*/ 747713 w 747713"/>
                <a:gd name="connsiteY2" fmla="*/ 4763 h 3362325"/>
                <a:gd name="connsiteX3" fmla="*/ 747713 w 747713"/>
                <a:gd name="connsiteY3" fmla="*/ 3362325 h 3362325"/>
                <a:gd name="connsiteX4" fmla="*/ 0 w 747713"/>
                <a:gd name="connsiteY4" fmla="*/ 3357563 h 3362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7713" h="3362325">
                  <a:moveTo>
                    <a:pt x="0" y="3357563"/>
                  </a:moveTo>
                  <a:lnTo>
                    <a:pt x="0" y="0"/>
                  </a:lnTo>
                  <a:lnTo>
                    <a:pt x="747713" y="4763"/>
                  </a:lnTo>
                  <a:lnTo>
                    <a:pt x="747713" y="3362325"/>
                  </a:lnTo>
                  <a:lnTo>
                    <a:pt x="0" y="3357563"/>
                  </a:lnTo>
                  <a:close/>
                </a:path>
              </a:pathLst>
            </a:cu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40" name="Straight Connector 39"/>
            <p:cNvCxnSpPr>
              <a:stCxn id="39" idx="1"/>
            </p:cNvCxnSpPr>
            <p:nvPr/>
          </p:nvCxnSpPr>
          <p:spPr>
            <a:xfrm>
              <a:off x="5553075" y="704850"/>
              <a:ext cx="0" cy="336232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Group 40"/>
          <p:cNvGrpSpPr/>
          <p:nvPr/>
        </p:nvGrpSpPr>
        <p:grpSpPr>
          <a:xfrm rot="5400000">
            <a:off x="6243854" y="3125298"/>
            <a:ext cx="616732" cy="2376266"/>
            <a:chOff x="5553075" y="704850"/>
            <a:chExt cx="747713" cy="3362325"/>
          </a:xfrm>
        </p:grpSpPr>
        <p:sp>
          <p:nvSpPr>
            <p:cNvPr id="42" name="Freeform 41"/>
            <p:cNvSpPr/>
            <p:nvPr/>
          </p:nvSpPr>
          <p:spPr>
            <a:xfrm>
              <a:off x="5553075" y="704850"/>
              <a:ext cx="747713" cy="3362325"/>
            </a:xfrm>
            <a:custGeom>
              <a:avLst/>
              <a:gdLst>
                <a:gd name="connsiteX0" fmla="*/ 0 w 747713"/>
                <a:gd name="connsiteY0" fmla="*/ 3357563 h 3362325"/>
                <a:gd name="connsiteX1" fmla="*/ 0 w 747713"/>
                <a:gd name="connsiteY1" fmla="*/ 0 h 3362325"/>
                <a:gd name="connsiteX2" fmla="*/ 747713 w 747713"/>
                <a:gd name="connsiteY2" fmla="*/ 4763 h 3362325"/>
                <a:gd name="connsiteX3" fmla="*/ 747713 w 747713"/>
                <a:gd name="connsiteY3" fmla="*/ 3362325 h 3362325"/>
                <a:gd name="connsiteX4" fmla="*/ 0 w 747713"/>
                <a:gd name="connsiteY4" fmla="*/ 3357563 h 3362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7713" h="3362325">
                  <a:moveTo>
                    <a:pt x="0" y="3357563"/>
                  </a:moveTo>
                  <a:lnTo>
                    <a:pt x="0" y="0"/>
                  </a:lnTo>
                  <a:lnTo>
                    <a:pt x="747713" y="4763"/>
                  </a:lnTo>
                  <a:lnTo>
                    <a:pt x="747713" y="3362325"/>
                  </a:lnTo>
                  <a:lnTo>
                    <a:pt x="0" y="3357563"/>
                  </a:lnTo>
                  <a:close/>
                </a:path>
              </a:pathLst>
            </a:cu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43" name="Straight Connector 42"/>
            <p:cNvCxnSpPr>
              <a:stCxn id="42" idx="1"/>
            </p:cNvCxnSpPr>
            <p:nvPr/>
          </p:nvCxnSpPr>
          <p:spPr>
            <a:xfrm>
              <a:off x="5553075" y="704850"/>
              <a:ext cx="0" cy="336232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Group 43"/>
          <p:cNvGrpSpPr/>
          <p:nvPr/>
        </p:nvGrpSpPr>
        <p:grpSpPr>
          <a:xfrm rot="16200000">
            <a:off x="6228185" y="1916831"/>
            <a:ext cx="648072" cy="2376266"/>
            <a:chOff x="5553075" y="704850"/>
            <a:chExt cx="747713" cy="3362325"/>
          </a:xfrm>
        </p:grpSpPr>
        <p:sp>
          <p:nvSpPr>
            <p:cNvPr id="45" name="Freeform 44"/>
            <p:cNvSpPr/>
            <p:nvPr/>
          </p:nvSpPr>
          <p:spPr>
            <a:xfrm>
              <a:off x="5553075" y="704850"/>
              <a:ext cx="747713" cy="3362325"/>
            </a:xfrm>
            <a:custGeom>
              <a:avLst/>
              <a:gdLst>
                <a:gd name="connsiteX0" fmla="*/ 0 w 747713"/>
                <a:gd name="connsiteY0" fmla="*/ 3357563 h 3362325"/>
                <a:gd name="connsiteX1" fmla="*/ 0 w 747713"/>
                <a:gd name="connsiteY1" fmla="*/ 0 h 3362325"/>
                <a:gd name="connsiteX2" fmla="*/ 747713 w 747713"/>
                <a:gd name="connsiteY2" fmla="*/ 4763 h 3362325"/>
                <a:gd name="connsiteX3" fmla="*/ 747713 w 747713"/>
                <a:gd name="connsiteY3" fmla="*/ 3362325 h 3362325"/>
                <a:gd name="connsiteX4" fmla="*/ 0 w 747713"/>
                <a:gd name="connsiteY4" fmla="*/ 3357563 h 3362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7713" h="3362325">
                  <a:moveTo>
                    <a:pt x="0" y="3357563"/>
                  </a:moveTo>
                  <a:lnTo>
                    <a:pt x="0" y="0"/>
                  </a:lnTo>
                  <a:lnTo>
                    <a:pt x="747713" y="4763"/>
                  </a:lnTo>
                  <a:lnTo>
                    <a:pt x="747713" y="3362325"/>
                  </a:lnTo>
                  <a:lnTo>
                    <a:pt x="0" y="3357563"/>
                  </a:lnTo>
                  <a:close/>
                </a:path>
              </a:pathLst>
            </a:cu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46" name="Straight Connector 45"/>
            <p:cNvCxnSpPr>
              <a:stCxn id="45" idx="1"/>
            </p:cNvCxnSpPr>
            <p:nvPr/>
          </p:nvCxnSpPr>
          <p:spPr>
            <a:xfrm>
              <a:off x="5553075" y="704850"/>
              <a:ext cx="0" cy="336232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7" name="TextBox 46"/>
          <p:cNvSpPr txBox="1"/>
          <p:nvPr/>
        </p:nvSpPr>
        <p:spPr>
          <a:xfrm>
            <a:off x="6524229" y="3470527"/>
            <a:ext cx="2720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/>
              <a:t>R</a:t>
            </a:r>
            <a:endParaRPr lang="en-GB" sz="2400" b="1" dirty="0"/>
          </a:p>
        </p:txBody>
      </p:sp>
      <p:sp>
        <p:nvSpPr>
          <p:cNvPr id="49" name="Rectangle 48"/>
          <p:cNvSpPr/>
          <p:nvPr/>
        </p:nvSpPr>
        <p:spPr>
          <a:xfrm>
            <a:off x="9252520" y="908720"/>
            <a:ext cx="792088" cy="2095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496" y="1196752"/>
            <a:ext cx="4320480" cy="206970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496" y="1412776"/>
            <a:ext cx="4320480" cy="3209021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32464" y="1208722"/>
            <a:ext cx="4604032" cy="3823765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27984" y="5013176"/>
            <a:ext cx="4604032" cy="280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795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47" grpId="0"/>
      <p:bldP spid="47" grpId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712645"/>
            <a:ext cx="8640960" cy="3432710"/>
          </a:xfrm>
          <a:prstGeom prst="rect">
            <a:avLst/>
          </a:prstGeom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8" name="Rectangle 27"/>
          <p:cNvSpPr/>
          <p:nvPr/>
        </p:nvSpPr>
        <p:spPr>
          <a:xfrm>
            <a:off x="251520" y="1712644"/>
            <a:ext cx="8640959" cy="15182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51519" y="3230931"/>
            <a:ext cx="8640961" cy="19144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hlinkClick r:id="rId4" action="ppaction://hlinksldjump"/>
          </p:cNvPr>
          <p:cNvSpPr/>
          <p:nvPr/>
        </p:nvSpPr>
        <p:spPr>
          <a:xfrm>
            <a:off x="1547664" y="35483"/>
            <a:ext cx="252028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Linear Graphs &amp; Gradients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>
            <a:hlinkClick r:id="rId5" action="ppaction://hlinksldjump"/>
          </p:cNvPr>
          <p:cNvSpPr/>
          <p:nvPr/>
        </p:nvSpPr>
        <p:spPr>
          <a:xfrm>
            <a:off x="4644008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2009 </a:t>
            </a:r>
            <a:r>
              <a:rPr lang="en-GB" sz="1400" b="1" dirty="0">
                <a:latin typeface="Comic Sans MS" panose="030F0702030302020204" pitchFamily="66" charset="0"/>
              </a:rPr>
              <a:t>4</a:t>
            </a:r>
            <a:r>
              <a:rPr lang="en-GB" sz="1400" b="1" dirty="0" smtClean="0">
                <a:latin typeface="Comic Sans MS" panose="030F0702030302020204" pitchFamily="66" charset="0"/>
              </a:rPr>
              <a:t>H Q9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4" name="Straight Arrow Connector 23"/>
          <p:cNvCxnSpPr>
            <a:stCxn id="14" idx="3"/>
            <a:endCxn id="22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840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8" grpId="0" animBg="1"/>
      <p:bldP spid="21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9334" y="332656"/>
            <a:ext cx="3845332" cy="25134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9334" y="5661248"/>
            <a:ext cx="3845332" cy="1118432"/>
          </a:xfrm>
          <a:prstGeom prst="rect">
            <a:avLst/>
          </a:prstGeom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24" name="Rectangle 23">
            <a:hlinkClick r:id="rId5" action="ppaction://hlinksldjump"/>
          </p:cNvPr>
          <p:cNvSpPr/>
          <p:nvPr/>
        </p:nvSpPr>
        <p:spPr>
          <a:xfrm>
            <a:off x="1547664" y="35483"/>
            <a:ext cx="252028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Linear Graphs &amp; Gradients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6" name="Rectangle 25">
            <a:hlinkClick r:id="rId6" action="ppaction://hlinksldjump"/>
          </p:cNvPr>
          <p:cNvSpPr/>
          <p:nvPr/>
        </p:nvSpPr>
        <p:spPr>
          <a:xfrm>
            <a:off x="4644008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2010 </a:t>
            </a:r>
            <a:r>
              <a:rPr lang="en-GB" sz="1400" b="1" dirty="0">
                <a:latin typeface="Comic Sans MS" panose="030F0702030302020204" pitchFamily="66" charset="0"/>
              </a:rPr>
              <a:t>4</a:t>
            </a:r>
            <a:r>
              <a:rPr lang="en-GB" sz="1400" b="1" dirty="0" smtClean="0">
                <a:latin typeface="Comic Sans MS" panose="030F0702030302020204" pitchFamily="66" charset="0"/>
              </a:rPr>
              <a:t>H Q12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7" name="Straight Arrow Connector 26"/>
          <p:cNvCxnSpPr>
            <a:stCxn id="24" idx="3"/>
            <a:endCxn id="26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49334" y="2852936"/>
            <a:ext cx="3845332" cy="3968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49334" y="3242354"/>
            <a:ext cx="3845332" cy="25865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49335" y="3501008"/>
            <a:ext cx="3845330" cy="2158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984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19" y="2060848"/>
            <a:ext cx="8640962" cy="1593908"/>
          </a:xfrm>
          <a:prstGeom prst="rect">
            <a:avLst/>
          </a:prstGeom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8" name="Rectangle 27"/>
          <p:cNvSpPr/>
          <p:nvPr/>
        </p:nvSpPr>
        <p:spPr>
          <a:xfrm>
            <a:off x="251520" y="2060846"/>
            <a:ext cx="8640959" cy="7200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51519" y="2780927"/>
            <a:ext cx="8640961" cy="8738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hlinkClick r:id="rId4" action="ppaction://hlinksldjump"/>
          </p:cNvPr>
          <p:cNvSpPr/>
          <p:nvPr/>
        </p:nvSpPr>
        <p:spPr>
          <a:xfrm>
            <a:off x="1547664" y="35483"/>
            <a:ext cx="252028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Linear Graphs &amp; Gradients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5" action="ppaction://hlinksldjump"/>
          </p:cNvPr>
          <p:cNvSpPr/>
          <p:nvPr/>
        </p:nvSpPr>
        <p:spPr>
          <a:xfrm>
            <a:off x="4644008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2010 </a:t>
            </a:r>
            <a:r>
              <a:rPr lang="en-GB" sz="1400" b="1" dirty="0">
                <a:latin typeface="Comic Sans MS" panose="030F0702030302020204" pitchFamily="66" charset="0"/>
              </a:rPr>
              <a:t>4</a:t>
            </a:r>
            <a:r>
              <a:rPr lang="en-GB" sz="1400" b="1" dirty="0" smtClean="0">
                <a:latin typeface="Comic Sans MS" panose="030F0702030302020204" pitchFamily="66" charset="0"/>
              </a:rPr>
              <a:t>H Q12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9" name="Straight Arrow Connector 18"/>
          <p:cNvCxnSpPr>
            <a:stCxn id="15" idx="3"/>
            <a:endCxn id="17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6728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8" grpId="0" animBg="1"/>
      <p:bldP spid="21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24" name="Rectangle 23">
            <a:hlinkClick r:id="rId3" action="ppaction://hlinksldjump"/>
          </p:cNvPr>
          <p:cNvSpPr/>
          <p:nvPr/>
        </p:nvSpPr>
        <p:spPr>
          <a:xfrm>
            <a:off x="1547664" y="35483"/>
            <a:ext cx="252028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Linear Graphs &amp; Gradients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6" name="Rectangle 25">
            <a:hlinkClick r:id="rId4" action="ppaction://hlinksldjump"/>
          </p:cNvPr>
          <p:cNvSpPr/>
          <p:nvPr/>
        </p:nvSpPr>
        <p:spPr>
          <a:xfrm>
            <a:off x="4644008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2010 </a:t>
            </a:r>
            <a:r>
              <a:rPr lang="en-GB" sz="1400" b="1" dirty="0">
                <a:latin typeface="Comic Sans MS" panose="030F0702030302020204" pitchFamily="66" charset="0"/>
              </a:rPr>
              <a:t>4</a:t>
            </a:r>
            <a:r>
              <a:rPr lang="en-GB" sz="1400" b="1" dirty="0" smtClean="0">
                <a:latin typeface="Comic Sans MS" panose="030F0702030302020204" pitchFamily="66" charset="0"/>
              </a:rPr>
              <a:t>H Q3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7" name="Straight Arrow Connector 26"/>
          <p:cNvCxnSpPr>
            <a:stCxn id="24" idx="3"/>
            <a:endCxn id="26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504" y="714341"/>
            <a:ext cx="4176464" cy="398915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55976" y="1412775"/>
            <a:ext cx="4680520" cy="2973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170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2132858"/>
            <a:ext cx="8640960" cy="766798"/>
          </a:xfrm>
          <a:prstGeom prst="rect">
            <a:avLst/>
          </a:prstGeom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8" name="Rectangle 27"/>
          <p:cNvSpPr/>
          <p:nvPr/>
        </p:nvSpPr>
        <p:spPr>
          <a:xfrm>
            <a:off x="251520" y="2132856"/>
            <a:ext cx="8640959" cy="2062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51519" y="2339150"/>
            <a:ext cx="8640961" cy="5604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hlinkClick r:id="rId4" action="ppaction://hlinksldjump"/>
          </p:cNvPr>
          <p:cNvSpPr/>
          <p:nvPr/>
        </p:nvSpPr>
        <p:spPr>
          <a:xfrm>
            <a:off x="1547664" y="35483"/>
            <a:ext cx="252028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Linear Graphs &amp; Gradients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5" action="ppaction://hlinksldjump"/>
          </p:cNvPr>
          <p:cNvSpPr/>
          <p:nvPr/>
        </p:nvSpPr>
        <p:spPr>
          <a:xfrm>
            <a:off x="4644008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2010 </a:t>
            </a:r>
            <a:r>
              <a:rPr lang="en-GB" sz="1400" b="1" dirty="0">
                <a:latin typeface="Comic Sans MS" panose="030F0702030302020204" pitchFamily="66" charset="0"/>
              </a:rPr>
              <a:t>4</a:t>
            </a:r>
            <a:r>
              <a:rPr lang="en-GB" sz="1400" b="1" dirty="0" smtClean="0">
                <a:latin typeface="Comic Sans MS" panose="030F0702030302020204" pitchFamily="66" charset="0"/>
              </a:rPr>
              <a:t>H Q3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14" idx="3"/>
            <a:endCxn id="20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7824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8" grpId="0" animBg="1"/>
      <p:bldP spid="21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3580054"/>
            <a:ext cx="8640960" cy="265725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877054"/>
            <a:ext cx="8640960" cy="341604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476672"/>
            <a:ext cx="8640960" cy="1379704"/>
          </a:xfrm>
          <a:prstGeom prst="rect">
            <a:avLst/>
          </a:prstGeom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24" name="Rectangle 23">
            <a:hlinkClick r:id="rId6" action="ppaction://hlinksldjump"/>
          </p:cNvPr>
          <p:cNvSpPr/>
          <p:nvPr/>
        </p:nvSpPr>
        <p:spPr>
          <a:xfrm>
            <a:off x="1547664" y="35483"/>
            <a:ext cx="252028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Linear Graphs &amp; Gradients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6" name="Rectangle 25">
            <a:hlinkClick r:id="rId7" action="ppaction://hlinksldjump"/>
          </p:cNvPr>
          <p:cNvSpPr/>
          <p:nvPr/>
        </p:nvSpPr>
        <p:spPr>
          <a:xfrm>
            <a:off x="4644008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2010 </a:t>
            </a:r>
            <a:r>
              <a:rPr lang="en-GB" sz="1400" b="1" dirty="0">
                <a:latin typeface="Comic Sans MS" panose="030F0702030302020204" pitchFamily="66" charset="0"/>
              </a:rPr>
              <a:t>4</a:t>
            </a:r>
            <a:r>
              <a:rPr lang="en-GB" sz="1400" b="1" dirty="0" smtClean="0">
                <a:latin typeface="Comic Sans MS" panose="030F0702030302020204" pitchFamily="66" charset="0"/>
              </a:rPr>
              <a:t>H Q12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7" name="Straight Arrow Connector 26"/>
          <p:cNvCxnSpPr>
            <a:stCxn id="24" idx="3"/>
            <a:endCxn id="26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1322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052736"/>
            <a:ext cx="8640960" cy="3824792"/>
          </a:xfrm>
          <a:prstGeom prst="rect">
            <a:avLst/>
          </a:prstGeom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8" name="Rectangle 27"/>
          <p:cNvSpPr/>
          <p:nvPr/>
        </p:nvSpPr>
        <p:spPr>
          <a:xfrm>
            <a:off x="251520" y="1052736"/>
            <a:ext cx="8640959" cy="30963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51519" y="4149080"/>
            <a:ext cx="8640961" cy="7284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hlinkClick r:id="rId4" action="ppaction://hlinksldjump"/>
          </p:cNvPr>
          <p:cNvSpPr/>
          <p:nvPr/>
        </p:nvSpPr>
        <p:spPr>
          <a:xfrm>
            <a:off x="1547664" y="35483"/>
            <a:ext cx="252028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Linear Graphs &amp; Gradients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5" action="ppaction://hlinksldjump"/>
          </p:cNvPr>
          <p:cNvSpPr/>
          <p:nvPr/>
        </p:nvSpPr>
        <p:spPr>
          <a:xfrm>
            <a:off x="4644008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2010 </a:t>
            </a:r>
            <a:r>
              <a:rPr lang="en-GB" sz="1400" b="1" dirty="0">
                <a:latin typeface="Comic Sans MS" panose="030F0702030302020204" pitchFamily="66" charset="0"/>
              </a:rPr>
              <a:t>4</a:t>
            </a:r>
            <a:r>
              <a:rPr lang="en-GB" sz="1400" b="1" dirty="0" smtClean="0">
                <a:latin typeface="Comic Sans MS" panose="030F0702030302020204" pitchFamily="66" charset="0"/>
              </a:rPr>
              <a:t>H Q12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9" name="Straight Arrow Connector 18"/>
          <p:cNvCxnSpPr>
            <a:stCxn id="15" idx="3"/>
            <a:endCxn id="17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5195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8" grpId="0" animBg="1"/>
      <p:bldP spid="21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691430"/>
            <a:ext cx="6768752" cy="5905922"/>
          </a:xfrm>
          <a:prstGeom prst="rect">
            <a:avLst/>
          </a:prstGeom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24" name="Rectangle 23">
            <a:hlinkClick r:id="rId4" action="ppaction://hlinksldjump"/>
          </p:cNvPr>
          <p:cNvSpPr/>
          <p:nvPr/>
        </p:nvSpPr>
        <p:spPr>
          <a:xfrm>
            <a:off x="1547664" y="35483"/>
            <a:ext cx="252028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Linear Graphs &amp; Gradients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6" name="Rectangle 25">
            <a:hlinkClick r:id="rId5" action="ppaction://hlinksldjump"/>
          </p:cNvPr>
          <p:cNvSpPr/>
          <p:nvPr/>
        </p:nvSpPr>
        <p:spPr>
          <a:xfrm>
            <a:off x="4644008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2012 </a:t>
            </a:r>
            <a:r>
              <a:rPr lang="en-GB" sz="1400" b="1" dirty="0">
                <a:latin typeface="Comic Sans MS" panose="030F0702030302020204" pitchFamily="66" charset="0"/>
              </a:rPr>
              <a:t>4</a:t>
            </a:r>
            <a:r>
              <a:rPr lang="en-GB" sz="1400" b="1" dirty="0" smtClean="0">
                <a:latin typeface="Comic Sans MS" panose="030F0702030302020204" pitchFamily="66" charset="0"/>
              </a:rPr>
              <a:t>H Q5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7" name="Straight Arrow Connector 26"/>
          <p:cNvCxnSpPr>
            <a:stCxn id="24" idx="3"/>
            <a:endCxn id="26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7624" y="397165"/>
            <a:ext cx="6768752" cy="234964"/>
          </a:xfrm>
          <a:prstGeom prst="rect">
            <a:avLst/>
          </a:prstGeom>
        </p:spPr>
      </p:pic>
      <p:cxnSp>
        <p:nvCxnSpPr>
          <p:cNvPr id="15" name="Straight Connector 14"/>
          <p:cNvCxnSpPr/>
          <p:nvPr/>
        </p:nvCxnSpPr>
        <p:spPr>
          <a:xfrm flipH="1">
            <a:off x="1907704" y="1700808"/>
            <a:ext cx="5256584" cy="420267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35496" y="2013318"/>
            <a:ext cx="136815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Reveal Graph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5496" y="2436225"/>
            <a:ext cx="136815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Hide Graph</a:t>
            </a:r>
          </a:p>
        </p:txBody>
      </p:sp>
      <p:sp>
        <p:nvSpPr>
          <p:cNvPr id="19" name="Rectangle 18"/>
          <p:cNvSpPr/>
          <p:nvPr/>
        </p:nvSpPr>
        <p:spPr>
          <a:xfrm>
            <a:off x="9264628" y="930464"/>
            <a:ext cx="136815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 b="1" dirty="0" smtClean="0">
              <a:latin typeface="Comic Sans MS" panose="030F0702030302020204" pitchFamily="66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691430"/>
            <a:ext cx="6768752" cy="5905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927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412776"/>
            <a:ext cx="8496944" cy="3373788"/>
          </a:xfrm>
          <a:prstGeom prst="rect">
            <a:avLst/>
          </a:prstGeom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2" name="Rectangle 21"/>
          <p:cNvSpPr/>
          <p:nvPr/>
        </p:nvSpPr>
        <p:spPr>
          <a:xfrm>
            <a:off x="323528" y="1412774"/>
            <a:ext cx="8496944" cy="33737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0" name="Rectangle 9">
            <a:hlinkClick r:id="rId4" action="ppaction://hlinksldjump"/>
          </p:cNvPr>
          <p:cNvSpPr/>
          <p:nvPr/>
        </p:nvSpPr>
        <p:spPr>
          <a:xfrm>
            <a:off x="4644008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NTSQ Q4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1" name="Straight Arrow Connector 10"/>
          <p:cNvCxnSpPr>
            <a:stCxn id="15" idx="3"/>
            <a:endCxn id="10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hlinkClick r:id="rId5" action="ppaction://hlinksldjump"/>
          </p:cNvPr>
          <p:cNvSpPr/>
          <p:nvPr/>
        </p:nvSpPr>
        <p:spPr>
          <a:xfrm>
            <a:off x="1547664" y="35483"/>
            <a:ext cx="252028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Linear Graphs &amp; Gradients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9694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772816"/>
            <a:ext cx="8640960" cy="942450"/>
          </a:xfrm>
          <a:prstGeom prst="rect">
            <a:avLst/>
          </a:prstGeom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8" name="Rectangle 27"/>
          <p:cNvSpPr/>
          <p:nvPr/>
        </p:nvSpPr>
        <p:spPr>
          <a:xfrm>
            <a:off x="251520" y="1772815"/>
            <a:ext cx="8640959" cy="9424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hlinkClick r:id="rId4" action="ppaction://hlinksldjump"/>
          </p:cNvPr>
          <p:cNvSpPr/>
          <p:nvPr/>
        </p:nvSpPr>
        <p:spPr>
          <a:xfrm>
            <a:off x="1547664" y="35483"/>
            <a:ext cx="252028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Linear Graphs &amp; Gradients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5" action="ppaction://hlinksldjump"/>
          </p:cNvPr>
          <p:cNvSpPr/>
          <p:nvPr/>
        </p:nvSpPr>
        <p:spPr>
          <a:xfrm>
            <a:off x="4644008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2012 </a:t>
            </a:r>
            <a:r>
              <a:rPr lang="en-GB" sz="1400" b="1" dirty="0">
                <a:latin typeface="Comic Sans MS" panose="030F0702030302020204" pitchFamily="66" charset="0"/>
              </a:rPr>
              <a:t>4</a:t>
            </a:r>
            <a:r>
              <a:rPr lang="en-GB" sz="1400" b="1" dirty="0" smtClean="0">
                <a:latin typeface="Comic Sans MS" panose="030F0702030302020204" pitchFamily="66" charset="0"/>
              </a:rPr>
              <a:t>H Q5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14" idx="3"/>
            <a:endCxn id="20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5164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3249774"/>
            <a:ext cx="8496942" cy="356360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811624"/>
            <a:ext cx="8496944" cy="326544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28" y="404664"/>
            <a:ext cx="8496944" cy="734444"/>
          </a:xfrm>
          <a:prstGeom prst="rect">
            <a:avLst/>
          </a:prstGeom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24" name="Rectangle 23">
            <a:hlinkClick r:id="rId6" action="ppaction://hlinksldjump"/>
          </p:cNvPr>
          <p:cNvSpPr/>
          <p:nvPr/>
        </p:nvSpPr>
        <p:spPr>
          <a:xfrm>
            <a:off x="1547664" y="35483"/>
            <a:ext cx="252028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Linear Graphs &amp; Gradients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6" name="Rectangle 25">
            <a:hlinkClick r:id="rId7" action="ppaction://hlinksldjump"/>
          </p:cNvPr>
          <p:cNvSpPr/>
          <p:nvPr/>
        </p:nvSpPr>
        <p:spPr>
          <a:xfrm>
            <a:off x="4644008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2012 </a:t>
            </a:r>
            <a:r>
              <a:rPr lang="en-GB" sz="1400" b="1" dirty="0">
                <a:latin typeface="Comic Sans MS" panose="030F0702030302020204" pitchFamily="66" charset="0"/>
              </a:rPr>
              <a:t>4</a:t>
            </a:r>
            <a:r>
              <a:rPr lang="en-GB" sz="1400" b="1" dirty="0" smtClean="0">
                <a:latin typeface="Comic Sans MS" panose="030F0702030302020204" pitchFamily="66" charset="0"/>
              </a:rPr>
              <a:t>H Q13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7" name="Straight Arrow Connector 26"/>
          <p:cNvCxnSpPr>
            <a:stCxn id="24" idx="3"/>
            <a:endCxn id="26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2688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3379732"/>
            <a:ext cx="8352928" cy="285758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395535" y="3356992"/>
            <a:ext cx="8352929" cy="28803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406428"/>
            <a:ext cx="8352928" cy="2950564"/>
          </a:xfrm>
          <a:prstGeom prst="rect">
            <a:avLst/>
          </a:prstGeom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8" name="Rectangle 27"/>
          <p:cNvSpPr/>
          <p:nvPr/>
        </p:nvSpPr>
        <p:spPr>
          <a:xfrm>
            <a:off x="395537" y="383688"/>
            <a:ext cx="8352928" cy="29733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2" name="Rectangle 11">
            <a:hlinkClick r:id="rId5" action="ppaction://hlinksldjump"/>
          </p:cNvPr>
          <p:cNvSpPr/>
          <p:nvPr/>
        </p:nvSpPr>
        <p:spPr>
          <a:xfrm>
            <a:off x="1547664" y="35483"/>
            <a:ext cx="252028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Linear Graphs &amp; Gradients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6" name="Rectangle 15">
            <a:hlinkClick r:id="rId6" action="ppaction://hlinksldjump"/>
          </p:cNvPr>
          <p:cNvSpPr/>
          <p:nvPr/>
        </p:nvSpPr>
        <p:spPr>
          <a:xfrm>
            <a:off x="4644008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2012 </a:t>
            </a:r>
            <a:r>
              <a:rPr lang="en-GB" sz="1400" b="1" dirty="0">
                <a:latin typeface="Comic Sans MS" panose="030F0702030302020204" pitchFamily="66" charset="0"/>
              </a:rPr>
              <a:t>4</a:t>
            </a:r>
            <a:r>
              <a:rPr lang="en-GB" sz="1400" b="1" dirty="0" smtClean="0">
                <a:latin typeface="Comic Sans MS" panose="030F0702030302020204" pitchFamily="66" charset="0"/>
              </a:rPr>
              <a:t>H Q13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7" name="Straight Arrow Connector 16"/>
          <p:cNvCxnSpPr>
            <a:stCxn id="12" idx="3"/>
            <a:endCxn id="16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2482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9" grpId="0" animBg="1"/>
      <p:bldP spid="28" grpId="0" animBg="1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8" name="Picture 1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6309320"/>
            <a:ext cx="4608512" cy="499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7" name="Picture 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5661248"/>
            <a:ext cx="4608512" cy="724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6" name="Picture 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4868234"/>
            <a:ext cx="4608512" cy="937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5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4835524"/>
            <a:ext cx="4608512" cy="177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4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4509120"/>
            <a:ext cx="4608512" cy="35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700808"/>
            <a:ext cx="4608512" cy="2908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153330"/>
            <a:ext cx="4608512" cy="547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663286"/>
            <a:ext cx="4608512" cy="605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416190"/>
            <a:ext cx="4608512" cy="420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 20">
            <a:hlinkClick r:id="rId12" action="ppaction://hlinksldjump"/>
          </p:cNvPr>
          <p:cNvSpPr/>
          <p:nvPr/>
        </p:nvSpPr>
        <p:spPr>
          <a:xfrm>
            <a:off x="1547664" y="35483"/>
            <a:ext cx="252028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Linear Graphs &amp; Gradients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3" name="Rectangle 22">
            <a:hlinkClick r:id="rId13" action="ppaction://hlinksldjump"/>
          </p:cNvPr>
          <p:cNvSpPr/>
          <p:nvPr/>
        </p:nvSpPr>
        <p:spPr>
          <a:xfrm>
            <a:off x="4644008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2012 </a:t>
            </a:r>
            <a:r>
              <a:rPr lang="en-GB" sz="1400" b="1" dirty="0">
                <a:latin typeface="Comic Sans MS" panose="030F0702030302020204" pitchFamily="66" charset="0"/>
              </a:rPr>
              <a:t>4</a:t>
            </a:r>
            <a:r>
              <a:rPr lang="en-GB" sz="1400" b="1" dirty="0" smtClean="0">
                <a:latin typeface="Comic Sans MS" panose="030F0702030302020204" pitchFamily="66" charset="0"/>
              </a:rPr>
              <a:t>H Q17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4" name="Straight Arrow Connector 23"/>
          <p:cNvCxnSpPr>
            <a:stCxn id="21" idx="3"/>
            <a:endCxn id="23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8369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020" y="424784"/>
            <a:ext cx="8815960" cy="5524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8" name="Rectangle 27"/>
          <p:cNvSpPr/>
          <p:nvPr/>
        </p:nvSpPr>
        <p:spPr>
          <a:xfrm>
            <a:off x="164020" y="424784"/>
            <a:ext cx="8815960" cy="1959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64020" y="1196753"/>
            <a:ext cx="8815959" cy="21602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64020" y="620687"/>
            <a:ext cx="8815959" cy="5760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64020" y="1412776"/>
            <a:ext cx="8815959" cy="3600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D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64021" y="1772816"/>
            <a:ext cx="8815960" cy="11521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E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64022" y="2924944"/>
            <a:ext cx="8815958" cy="30243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F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hlinkClick r:id="rId4" action="ppaction://hlinksldjump"/>
          </p:cNvPr>
          <p:cNvSpPr/>
          <p:nvPr/>
        </p:nvSpPr>
        <p:spPr>
          <a:xfrm>
            <a:off x="1547664" y="35483"/>
            <a:ext cx="252028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Linear Graphs &amp; Gradients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>
            <a:hlinkClick r:id="rId5" action="ppaction://hlinksldjump"/>
          </p:cNvPr>
          <p:cNvSpPr/>
          <p:nvPr/>
        </p:nvSpPr>
        <p:spPr>
          <a:xfrm>
            <a:off x="4644008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2012 </a:t>
            </a:r>
            <a:r>
              <a:rPr lang="en-GB" sz="1400" b="1" dirty="0">
                <a:latin typeface="Comic Sans MS" panose="030F0702030302020204" pitchFamily="66" charset="0"/>
              </a:rPr>
              <a:t>4</a:t>
            </a:r>
            <a:r>
              <a:rPr lang="en-GB" sz="1400" b="1" dirty="0" smtClean="0">
                <a:latin typeface="Comic Sans MS" panose="030F0702030302020204" pitchFamily="66" charset="0"/>
              </a:rPr>
              <a:t>H Q17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19" idx="3"/>
            <a:endCxn id="22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0308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1" grpId="0" animBg="1"/>
      <p:bldP spid="24" grpId="0" animBg="1"/>
      <p:bldP spid="26" grpId="0" animBg="1"/>
      <p:bldP spid="27" grpId="0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2" y="3617992"/>
            <a:ext cx="8640956" cy="312337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1" y="970922"/>
            <a:ext cx="8640958" cy="303414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1" y="404664"/>
            <a:ext cx="8640958" cy="726376"/>
          </a:xfrm>
          <a:prstGeom prst="rect">
            <a:avLst/>
          </a:prstGeom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21" name="Rectangle 20">
            <a:hlinkClick r:id="rId6" action="ppaction://hlinksldjump"/>
          </p:cNvPr>
          <p:cNvSpPr/>
          <p:nvPr/>
        </p:nvSpPr>
        <p:spPr>
          <a:xfrm>
            <a:off x="1547664" y="35483"/>
            <a:ext cx="252028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Linear Graphs &amp; Gradients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3" name="Rectangle 22">
            <a:hlinkClick r:id="rId7" action="ppaction://hlinksldjump"/>
          </p:cNvPr>
          <p:cNvSpPr/>
          <p:nvPr/>
        </p:nvSpPr>
        <p:spPr>
          <a:xfrm>
            <a:off x="4644008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2012 </a:t>
            </a:r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Q14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4" name="Straight Arrow Connector 23"/>
          <p:cNvCxnSpPr>
            <a:stCxn id="21" idx="3"/>
            <a:endCxn id="23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6657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7" y="2996952"/>
            <a:ext cx="8064894" cy="3474578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395536" y="2963324"/>
            <a:ext cx="8064895" cy="35082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404664"/>
            <a:ext cx="8064896" cy="2558660"/>
          </a:xfrm>
          <a:prstGeom prst="rect">
            <a:avLst/>
          </a:prstGeom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8" name="Rectangle 27"/>
          <p:cNvSpPr/>
          <p:nvPr/>
        </p:nvSpPr>
        <p:spPr>
          <a:xfrm>
            <a:off x="395536" y="366283"/>
            <a:ext cx="8064895" cy="25900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hlinkClick r:id="rId5" action="ppaction://hlinksldjump"/>
          </p:cNvPr>
          <p:cNvSpPr/>
          <p:nvPr/>
        </p:nvSpPr>
        <p:spPr>
          <a:xfrm>
            <a:off x="1547664" y="35483"/>
            <a:ext cx="252028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Linear Graphs &amp; Gradients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5" name="Rectangle 24">
            <a:hlinkClick r:id="rId6" action="ppaction://hlinksldjump"/>
          </p:cNvPr>
          <p:cNvSpPr/>
          <p:nvPr/>
        </p:nvSpPr>
        <p:spPr>
          <a:xfrm>
            <a:off x="4644008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2012 </a:t>
            </a:r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Q14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30" name="Straight Arrow Connector 29"/>
          <p:cNvCxnSpPr>
            <a:stCxn id="18" idx="3"/>
            <a:endCxn id="25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8233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31" grpId="0" animBg="1"/>
      <p:bldP spid="28" grpId="0" animBg="1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648" y="6149963"/>
            <a:ext cx="6336704" cy="67501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3648" y="5373216"/>
            <a:ext cx="6336704" cy="79949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3648" y="4567954"/>
            <a:ext cx="6336704" cy="805262"/>
          </a:xfrm>
          <a:prstGeom prst="rect">
            <a:avLst/>
          </a:prstGeom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21" name="Rectangle 20">
            <a:hlinkClick r:id="rId6" action="ppaction://hlinksldjump"/>
          </p:cNvPr>
          <p:cNvSpPr/>
          <p:nvPr/>
        </p:nvSpPr>
        <p:spPr>
          <a:xfrm>
            <a:off x="1547664" y="35483"/>
            <a:ext cx="252028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Linear Graphs &amp; Gradients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3" name="Rectangle 22">
            <a:hlinkClick r:id="rId7" action="ppaction://hlinksldjump"/>
          </p:cNvPr>
          <p:cNvSpPr/>
          <p:nvPr/>
        </p:nvSpPr>
        <p:spPr>
          <a:xfrm>
            <a:off x="4644008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2013 </a:t>
            </a:r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Q10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4" name="Straight Arrow Connector 23"/>
          <p:cNvCxnSpPr>
            <a:stCxn id="21" idx="3"/>
            <a:endCxn id="23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03648" y="548680"/>
            <a:ext cx="6336704" cy="39118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03648" y="338431"/>
            <a:ext cx="6336704" cy="23720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03648" y="4365104"/>
            <a:ext cx="6336704" cy="335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469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7" y="1689611"/>
            <a:ext cx="8352926" cy="2016762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395536" y="2132856"/>
            <a:ext cx="8352927" cy="2992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8" name="Rectangle 27"/>
          <p:cNvSpPr/>
          <p:nvPr/>
        </p:nvSpPr>
        <p:spPr>
          <a:xfrm>
            <a:off x="395536" y="1689610"/>
            <a:ext cx="8352927" cy="4432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hlinkClick r:id="rId4" action="ppaction://hlinksldjump"/>
          </p:cNvPr>
          <p:cNvSpPr/>
          <p:nvPr/>
        </p:nvSpPr>
        <p:spPr>
          <a:xfrm>
            <a:off x="1547664" y="35483"/>
            <a:ext cx="252028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Linear Graphs &amp; Gradients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6" name="Rectangle 15">
            <a:hlinkClick r:id="rId5" action="ppaction://hlinksldjump"/>
          </p:cNvPr>
          <p:cNvSpPr/>
          <p:nvPr/>
        </p:nvSpPr>
        <p:spPr>
          <a:xfrm>
            <a:off x="4644008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2013 </a:t>
            </a:r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Q10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9" name="Straight Arrow Connector 18"/>
          <p:cNvCxnSpPr>
            <a:stCxn id="14" idx="3"/>
            <a:endCxn id="16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395536" y="2432085"/>
            <a:ext cx="8352927" cy="12742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5232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31" grpId="0" animBg="1"/>
      <p:bldP spid="28" grpId="0" animBg="1"/>
      <p:bldP spid="20" grpId="0" animBg="1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649" y="4797152"/>
            <a:ext cx="6336702" cy="20282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3648" y="332656"/>
            <a:ext cx="6336704" cy="3589082"/>
          </a:xfrm>
          <a:prstGeom prst="rect">
            <a:avLst/>
          </a:prstGeom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21" name="Rectangle 20">
            <a:hlinkClick r:id="rId5" action="ppaction://hlinksldjump"/>
          </p:cNvPr>
          <p:cNvSpPr/>
          <p:nvPr/>
        </p:nvSpPr>
        <p:spPr>
          <a:xfrm>
            <a:off x="1547664" y="35483"/>
            <a:ext cx="252028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Linear Graphs &amp; Gradients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3" name="Rectangle 22">
            <a:hlinkClick r:id="rId6" action="ppaction://hlinksldjump"/>
          </p:cNvPr>
          <p:cNvSpPr/>
          <p:nvPr/>
        </p:nvSpPr>
        <p:spPr>
          <a:xfrm>
            <a:off x="4644008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2013 </a:t>
            </a:r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Q15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4" name="Straight Arrow Connector 23"/>
          <p:cNvCxnSpPr>
            <a:stCxn id="21" idx="3"/>
            <a:endCxn id="23" idx="1"/>
          </p:cNvCxnSpPr>
          <p:nvPr/>
        </p:nvCxnSpPr>
        <p:spPr>
          <a:xfrm flipV="1">
            <a:off x="4067944" y="184069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03648" y="3921738"/>
            <a:ext cx="6336704" cy="1605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235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eme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1" id="{48250D90-56C0-4142-BB69-D3F479A8CD84}" vid="{030C5516-7F21-4E6F-9A93-0A2DFC4F395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Theme1</Template>
  <TotalTime>990</TotalTime>
  <Words>2258</Words>
  <Application>Microsoft Office PowerPoint</Application>
  <PresentationFormat>On-screen Show (4:3)</PresentationFormat>
  <Paragraphs>866</Paragraphs>
  <Slides>192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192</vt:i4>
      </vt:variant>
    </vt:vector>
  </HeadingPairs>
  <TitlesOfParts>
    <vt:vector size="197" baseType="lpstr">
      <vt:lpstr>Arial</vt:lpstr>
      <vt:lpstr>Calibri</vt:lpstr>
      <vt:lpstr>Calibri Light</vt:lpstr>
      <vt:lpstr>Comic Sans MS</vt:lpstr>
      <vt:lpstr>Theme1</vt:lpstr>
      <vt:lpstr>Linear Graphs &amp; Gradients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Linear Graphs &amp; Gradients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C4</dc:title>
  <dc:creator>Gareth</dc:creator>
  <cp:lastModifiedBy>gareth westwater</cp:lastModifiedBy>
  <cp:revision>699</cp:revision>
  <dcterms:created xsi:type="dcterms:W3CDTF">2014-02-21T20:01:10Z</dcterms:created>
  <dcterms:modified xsi:type="dcterms:W3CDTF">2020-11-07T10:24:23Z</dcterms:modified>
</cp:coreProperties>
</file>