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2.xml"/><Relationship Id="rId7" Type="http://schemas.openxmlformats.org/officeDocument/2006/relationships/slide" Target="slide20.xml"/><Relationship Id="rId12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8.xml"/><Relationship Id="rId5" Type="http://schemas.openxmlformats.org/officeDocument/2006/relationships/slide" Target="slide16.xml"/><Relationship Id="rId10" Type="http://schemas.openxmlformats.org/officeDocument/2006/relationships/slide" Target="slide6.xml"/><Relationship Id="rId4" Type="http://schemas.openxmlformats.org/officeDocument/2006/relationships/slide" Target="slide14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slide" Target="slide1.xml"/><Relationship Id="rId4" Type="http://schemas.openxmlformats.org/officeDocument/2006/relationships/image" Target="../media/image32.png"/><Relationship Id="rId9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37.png"/><Relationship Id="rId7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Iterations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5292208" y="20609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208" y="26369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292208" y="321303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5292208" y="378909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292208" y="436516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3131840" y="20608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3131840" y="26369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3131840" y="321303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3131840" y="3789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2" action="ppaction://hlinksldjump"/>
          </p:cNvPr>
          <p:cNvSpPr/>
          <p:nvPr/>
        </p:nvSpPr>
        <p:spPr>
          <a:xfrm>
            <a:off x="3131840" y="436516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392" y="627262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Context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64904"/>
            <a:ext cx="8640958" cy="3826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1588162"/>
          </a:xfrm>
          <a:prstGeom prst="rect">
            <a:avLst/>
          </a:prstGeom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28396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20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2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772816"/>
            <a:ext cx="8439678" cy="81700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772816"/>
            <a:ext cx="8439682" cy="817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781858"/>
            <a:ext cx="8640956" cy="3031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4428"/>
          <a:stretch/>
        </p:blipFill>
        <p:spPr>
          <a:xfrm>
            <a:off x="251521" y="1412776"/>
            <a:ext cx="8640958" cy="3416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12714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1772816"/>
            <a:ext cx="8439680" cy="11115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772816"/>
            <a:ext cx="843968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160" y="2420888"/>
            <a:ext cx="8439680" cy="463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77232"/>
            <a:ext cx="8640960" cy="47720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0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988840"/>
            <a:ext cx="7086600" cy="33337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28700" y="1988839"/>
            <a:ext cx="7086600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0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5502"/>
          <a:stretch/>
        </p:blipFill>
        <p:spPr>
          <a:xfrm>
            <a:off x="251519" y="4653136"/>
            <a:ext cx="8640962" cy="2160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64974"/>
            <a:ext cx="8640960" cy="3376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31939"/>
          <a:stretch/>
        </p:blipFill>
        <p:spPr>
          <a:xfrm>
            <a:off x="251521" y="1628800"/>
            <a:ext cx="8640958" cy="216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45113"/>
          <a:stretch/>
        </p:blipFill>
        <p:spPr>
          <a:xfrm>
            <a:off x="251520" y="1124744"/>
            <a:ext cx="8640960" cy="1224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980728"/>
            <a:ext cx="8640960" cy="2685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b="81948"/>
          <a:stretch/>
        </p:blipFill>
        <p:spPr>
          <a:xfrm>
            <a:off x="251519" y="4941168"/>
            <a:ext cx="8640962" cy="5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196752"/>
            <a:ext cx="8208910" cy="20407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5" y="1196752"/>
            <a:ext cx="820891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0" idx="3"/>
            <a:endCxn id="1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45" y="1772816"/>
            <a:ext cx="820891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45" y="2276872"/>
            <a:ext cx="8208910" cy="553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7545" y="2830752"/>
            <a:ext cx="8208910" cy="40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243264"/>
            <a:ext cx="8640960" cy="3570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878372"/>
            <a:ext cx="8640960" cy="2494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80576"/>
            <a:ext cx="8640960" cy="1888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3237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7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196752"/>
            <a:ext cx="8208910" cy="26631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5" y="1196752"/>
            <a:ext cx="820891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7545" y="1988840"/>
            <a:ext cx="8208910" cy="433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45" y="2422026"/>
            <a:ext cx="8208910" cy="1437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2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77072"/>
            <a:ext cx="8496942" cy="2710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72080"/>
            <a:ext cx="8496942" cy="1805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2104090"/>
            <a:ext cx="8496942" cy="264982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2046270"/>
          </a:xfrm>
          <a:prstGeom prst="rect">
            <a:avLst/>
          </a:prstGeom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80928"/>
            <a:ext cx="8640958" cy="2539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86132"/>
            <a:ext cx="8640958" cy="17668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2276872"/>
            <a:ext cx="8208910" cy="4643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5" y="2276870"/>
            <a:ext cx="8208910" cy="46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8" y="1844824"/>
            <a:ext cx="8439684" cy="18336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844824"/>
            <a:ext cx="8439682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2160" y="2204863"/>
            <a:ext cx="8439679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58" y="2924944"/>
            <a:ext cx="8439681" cy="753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4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39638"/>
            <a:ext cx="8640960" cy="3873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36912"/>
            <a:ext cx="8640960" cy="2591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52736"/>
            <a:ext cx="8640960" cy="2431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23818"/>
            <a:ext cx="8640960" cy="604982"/>
          </a:xfrm>
          <a:prstGeom prst="rect">
            <a:avLst/>
          </a:prstGeom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20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556792"/>
            <a:ext cx="8439678" cy="30838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556792"/>
            <a:ext cx="8439682" cy="86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2160" y="2420887"/>
            <a:ext cx="8439679" cy="87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160" y="3299802"/>
            <a:ext cx="8439679" cy="1340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7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31420"/>
            <a:ext cx="8640960" cy="48379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1966132"/>
          </a:xfrm>
          <a:prstGeom prst="rect">
            <a:avLst/>
          </a:prstGeom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28396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20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1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2173016"/>
            <a:ext cx="8439680" cy="96795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173016"/>
            <a:ext cx="8439682" cy="967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3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45524"/>
            <a:ext cx="8640960" cy="3967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5854" b="-1"/>
          <a:stretch/>
        </p:blipFill>
        <p:spPr>
          <a:xfrm>
            <a:off x="251521" y="1196752"/>
            <a:ext cx="8640958" cy="2808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958074"/>
          </a:xfrm>
          <a:prstGeom prst="rect">
            <a:avLst/>
          </a:prstGeom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20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1794103"/>
            <a:ext cx="8439680" cy="16752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772816"/>
            <a:ext cx="8439682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28396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6" idx="3"/>
            <a:endCxn id="1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2160" y="2228494"/>
            <a:ext cx="8439680" cy="768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2160" y="2996951"/>
            <a:ext cx="8439680" cy="47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31667</TotalTime>
  <Words>165</Words>
  <Application>Microsoft Office PowerPoint</Application>
  <PresentationFormat>On-screen Show (4:3)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Theme1</vt:lpstr>
      <vt:lpstr>Iterations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2795</cp:revision>
  <cp:lastPrinted>2019-03-09T08:19:56Z</cp:lastPrinted>
  <dcterms:created xsi:type="dcterms:W3CDTF">2014-02-21T20:01:10Z</dcterms:created>
  <dcterms:modified xsi:type="dcterms:W3CDTF">2020-11-10T15:23:39Z</dcterms:modified>
</cp:coreProperties>
</file>