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2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slide" Target="slide1.xml"/><Relationship Id="rId4" Type="http://schemas.openxmlformats.org/officeDocument/2006/relationships/image" Target="../media/image32.png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4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0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Iterations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4" name="Rectangle 33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5" name="Rectangle 34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20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208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292208" y="3213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292208" y="3789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5292208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131840" y="20608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3131840" y="26369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3131840" y="3213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3" action="ppaction://hlinksldjump"/>
          </p:cNvPr>
          <p:cNvSpPr/>
          <p:nvPr/>
        </p:nvSpPr>
        <p:spPr>
          <a:xfrm>
            <a:off x="3131840" y="3789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4" action="ppaction://hlinksldjump"/>
          </p:cNvPr>
          <p:cNvSpPr/>
          <p:nvPr/>
        </p:nvSpPr>
        <p:spPr>
          <a:xfrm>
            <a:off x="3131840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92" y="62726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Context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45524"/>
            <a:ext cx="8640960" cy="3967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5854" b="-1"/>
          <a:stretch/>
        </p:blipFill>
        <p:spPr>
          <a:xfrm>
            <a:off x="251521" y="1196752"/>
            <a:ext cx="8640958" cy="280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80728"/>
            <a:ext cx="8640960" cy="958074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94103"/>
            <a:ext cx="8439680" cy="16752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160" y="2228494"/>
            <a:ext cx="8439680" cy="768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160" y="2996951"/>
            <a:ext cx="8439680" cy="47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64904"/>
            <a:ext cx="8640958" cy="382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588162"/>
          </a:xfrm>
          <a:prstGeom prst="rect">
            <a:avLst/>
          </a:prstGeom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772816"/>
            <a:ext cx="8439678" cy="8170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81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6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81858"/>
            <a:ext cx="8640956" cy="303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428"/>
          <a:stretch/>
        </p:blipFill>
        <p:spPr>
          <a:xfrm>
            <a:off x="251521" y="1412776"/>
            <a:ext cx="8640958" cy="341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12714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72816"/>
            <a:ext cx="8439680" cy="11115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72816"/>
            <a:ext cx="843968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2160" y="2420888"/>
            <a:ext cx="8439680" cy="463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7232"/>
            <a:ext cx="8640960" cy="47720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88840"/>
            <a:ext cx="7086600" cy="33337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28700" y="1988839"/>
            <a:ext cx="7086600" cy="33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5502"/>
          <a:stretch/>
        </p:blipFill>
        <p:spPr>
          <a:xfrm>
            <a:off x="251519" y="4653136"/>
            <a:ext cx="8640962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64974"/>
            <a:ext cx="8640960" cy="3376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1939"/>
          <a:stretch/>
        </p:blipFill>
        <p:spPr>
          <a:xfrm>
            <a:off x="251521" y="1628800"/>
            <a:ext cx="8640958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5113"/>
          <a:stretch/>
        </p:blipFill>
        <p:spPr>
          <a:xfrm>
            <a:off x="251520" y="1124744"/>
            <a:ext cx="8640960" cy="1224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980728"/>
            <a:ext cx="8640960" cy="2685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81948"/>
          <a:stretch/>
        </p:blipFill>
        <p:spPr>
          <a:xfrm>
            <a:off x="251519" y="4941168"/>
            <a:ext cx="8640962" cy="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20407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1196752"/>
            <a:ext cx="820891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1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5" y="1772816"/>
            <a:ext cx="820891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5" y="2276872"/>
            <a:ext cx="8208910" cy="55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5" y="2830752"/>
            <a:ext cx="8208910" cy="40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Iterations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419872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3H </a:t>
            </a:r>
            <a:r>
              <a:rPr lang="en-GB" sz="1400" b="1" dirty="0" smtClean="0">
                <a:latin typeface="Comic Sans MS" panose="030F0702030302020204" pitchFamily="66" charset="0"/>
              </a:rPr>
              <a:t>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43264"/>
            <a:ext cx="8640960" cy="3570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78372"/>
            <a:ext cx="8640960" cy="2494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80576"/>
            <a:ext cx="8640960" cy="1888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23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26631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1196752"/>
            <a:ext cx="820891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545" y="1988840"/>
            <a:ext cx="8208910" cy="43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5" y="2422026"/>
            <a:ext cx="8208910" cy="1437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80928"/>
            <a:ext cx="8640958" cy="2539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86132"/>
            <a:ext cx="8640958" cy="17668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4643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5" y="2276870"/>
            <a:ext cx="8208910" cy="46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40968"/>
            <a:ext cx="8784976" cy="29716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062452"/>
            <a:ext cx="8784976" cy="2078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1988840"/>
            <a:ext cx="6821486" cy="19851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61255" y="1988839"/>
            <a:ext cx="6821488" cy="136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61256" y="3356992"/>
            <a:ext cx="6821487" cy="617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</p:spTree>
    <p:extLst>
      <p:ext uri="{BB962C8B-B14F-4D97-AF65-F5344CB8AC3E}">
        <p14:creationId xmlns:p14="http://schemas.microsoft.com/office/powerpoint/2010/main" val="40224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20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8208912" cy="23106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772815"/>
            <a:ext cx="8208912" cy="231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</p:spTree>
    <p:extLst>
      <p:ext uri="{BB962C8B-B14F-4D97-AF65-F5344CB8AC3E}">
        <p14:creationId xmlns:p14="http://schemas.microsoft.com/office/powerpoint/2010/main" val="7950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22378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30" y="3132139"/>
            <a:ext cx="8496940" cy="5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51189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692695"/>
            <a:ext cx="8640958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1" y="3861048"/>
            <a:ext cx="8640958" cy="195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Iterations</a:t>
            </a:r>
          </a:p>
        </p:txBody>
      </p:sp>
    </p:spTree>
    <p:extLst>
      <p:ext uri="{BB962C8B-B14F-4D97-AF65-F5344CB8AC3E}">
        <p14:creationId xmlns:p14="http://schemas.microsoft.com/office/powerpoint/2010/main" val="37491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Iterations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32950"/>
            <a:ext cx="8640956" cy="25043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96752"/>
            <a:ext cx="8640956" cy="33211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851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484784"/>
            <a:ext cx="8439684" cy="12528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84783"/>
            <a:ext cx="8439682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988841"/>
            <a:ext cx="8439682" cy="74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68078"/>
            <a:ext cx="8640960" cy="3269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8640960" cy="34684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980728"/>
            <a:ext cx="8640960" cy="1753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412776"/>
            <a:ext cx="8439678" cy="26802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12776"/>
            <a:ext cx="8439682" cy="259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672129"/>
            <a:ext cx="8439682" cy="242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248802"/>
            <a:ext cx="8496940" cy="39165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916832"/>
            <a:ext cx="8439680" cy="15563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16830"/>
            <a:ext cx="8439682" cy="155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77072"/>
            <a:ext cx="8496942" cy="2710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72080"/>
            <a:ext cx="8496942" cy="1805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04090"/>
            <a:ext cx="8496942" cy="26498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9" y="1052736"/>
            <a:ext cx="8496942" cy="2046270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8" y="1844824"/>
            <a:ext cx="8439684" cy="18336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44824"/>
            <a:ext cx="843968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204863"/>
            <a:ext cx="8439679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2924944"/>
            <a:ext cx="8439681" cy="753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4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39638"/>
            <a:ext cx="8640960" cy="3873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8640960" cy="2591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2431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23818"/>
            <a:ext cx="8640960" cy="604982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556792"/>
            <a:ext cx="8439678" cy="3083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2"/>
            <a:ext cx="8439682" cy="86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2160" y="2420887"/>
            <a:ext cx="8439679" cy="87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160" y="3299802"/>
            <a:ext cx="8439679" cy="134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1420"/>
            <a:ext cx="8640960" cy="4837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1966132"/>
          </a:xfrm>
          <a:prstGeom prst="rect">
            <a:avLst/>
          </a:prstGeom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20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173016"/>
            <a:ext cx="8439680" cy="9679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173016"/>
            <a:ext cx="8439682" cy="9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28396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Iterations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268</Words>
  <Application>Microsoft Office PowerPoint</Application>
  <PresentationFormat>On-screen Show (4:3)</PresentationFormat>
  <Paragraphs>140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Theme1</vt:lpstr>
      <vt:lpstr>Iterations</vt:lpstr>
      <vt:lpstr>Iterations</vt:lpstr>
      <vt:lpstr>Iterations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2021-08-17T11:17:57Z</dcterms:modified>
</cp:coreProperties>
</file>