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Iterations</a:t>
            </a: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3059960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364216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364088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9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3732950"/>
            <a:ext cx="8640956" cy="25043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2" y="1196752"/>
            <a:ext cx="8640956" cy="332112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1" y="1052736"/>
            <a:ext cx="8640958" cy="851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58" y="1484784"/>
            <a:ext cx="8439684" cy="1252814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0" y="1484783"/>
            <a:ext cx="8439682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2160" y="1988841"/>
            <a:ext cx="8439682" cy="74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8" idx="3"/>
            <a:endCxn id="15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3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68078"/>
            <a:ext cx="8640960" cy="32692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72816"/>
            <a:ext cx="8640960" cy="346842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980728"/>
            <a:ext cx="8640960" cy="17537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5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1" y="1412776"/>
            <a:ext cx="8439678" cy="268020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0" y="1412776"/>
            <a:ext cx="8439682" cy="259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2160" y="1672129"/>
            <a:ext cx="8439682" cy="2420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2" idx="3"/>
            <a:endCxn id="12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1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2248802"/>
            <a:ext cx="8496940" cy="391650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9" y="1052736"/>
            <a:ext cx="8496942" cy="202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1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0" y="1916832"/>
            <a:ext cx="8439680" cy="155632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0" y="1916830"/>
            <a:ext cx="8439682" cy="1556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8" idx="3"/>
            <a:endCxn id="15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Iterations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2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31681</TotalTime>
  <Words>46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Iterations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2794</cp:revision>
  <cp:lastPrinted>2019-03-09T08:19:56Z</cp:lastPrinted>
  <dcterms:created xsi:type="dcterms:W3CDTF">2014-02-21T20:01:10Z</dcterms:created>
  <dcterms:modified xsi:type="dcterms:W3CDTF">2020-11-10T16:33:08Z</dcterms:modified>
</cp:coreProperties>
</file>