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 varScale="1">
        <p:scale>
          <a:sx n="110" d="100"/>
          <a:sy n="110" d="100"/>
        </p:scale>
        <p:origin x="185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2.xml"/><Relationship Id="rId18" Type="http://schemas.openxmlformats.org/officeDocument/2006/relationships/slide" Target="slide32.xml"/><Relationship Id="rId3" Type="http://schemas.openxmlformats.org/officeDocument/2006/relationships/slide" Target="slide2.xml"/><Relationship Id="rId21" Type="http://schemas.openxmlformats.org/officeDocument/2006/relationships/slide" Target="slide38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" Type="http://schemas.openxmlformats.org/officeDocument/2006/relationships/slide" Target="slide1.xml"/><Relationship Id="rId16" Type="http://schemas.openxmlformats.org/officeDocument/2006/relationships/slide" Target="slide28.xml"/><Relationship Id="rId20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8.xml"/><Relationship Id="rId5" Type="http://schemas.openxmlformats.org/officeDocument/2006/relationships/slide" Target="slide6.xml"/><Relationship Id="rId15" Type="http://schemas.openxmlformats.org/officeDocument/2006/relationships/slide" Target="slide26.xml"/><Relationship Id="rId10" Type="http://schemas.openxmlformats.org/officeDocument/2006/relationships/slide" Target="slide16.xml"/><Relationship Id="rId19" Type="http://schemas.openxmlformats.org/officeDocument/2006/relationships/slide" Target="slide34.xml"/><Relationship Id="rId4" Type="http://schemas.openxmlformats.org/officeDocument/2006/relationships/slide" Target="slide4.xml"/><Relationship Id="rId9" Type="http://schemas.openxmlformats.org/officeDocument/2006/relationships/slide" Target="slide14.xml"/><Relationship Id="rId14" Type="http://schemas.openxmlformats.org/officeDocument/2006/relationships/slide" Target="slide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.png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.png"/><Relationship Id="rId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.png"/><Relationship Id="rId4" Type="http://schemas.openxmlformats.org/officeDocument/2006/relationships/slide" Target="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.png"/><Relationship Id="rId4" Type="http://schemas.openxmlformats.org/officeDocument/2006/relationships/slide" Target="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.png"/><Relationship Id="rId4" Type="http://schemas.openxmlformats.org/officeDocument/2006/relationships/slide" Target="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slide" Target="slid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.png"/><Relationship Id="rId4" Type="http://schemas.openxmlformats.org/officeDocument/2006/relationships/slide" Target="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4.xml"/><Relationship Id="rId4" Type="http://schemas.openxmlformats.org/officeDocument/2006/relationships/slide" Target="slide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.png"/><Relationship Id="rId4" Type="http://schemas.openxmlformats.org/officeDocument/2006/relationships/slide" Target="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6.xml"/><Relationship Id="rId4" Type="http://schemas.openxmlformats.org/officeDocument/2006/relationships/slide" Target="slide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1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8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8" name="Rectangle 17">
            <a:hlinkClick r:id="rId2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676" y="6524624"/>
            <a:ext cx="2201068" cy="2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Negative &amp; fractional</a:t>
            </a:r>
          </a:p>
        </p:txBody>
      </p:sp>
      <p:sp>
        <p:nvSpPr>
          <p:cNvPr id="70" name="Rectangle 69">
            <a:hlinkClick r:id="rId3" action="ppaction://hlinksldjump"/>
          </p:cNvPr>
          <p:cNvSpPr/>
          <p:nvPr/>
        </p:nvSpPr>
        <p:spPr>
          <a:xfrm>
            <a:off x="3383976" y="2996952"/>
            <a:ext cx="972000" cy="46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383976" y="3537064"/>
            <a:ext cx="972000" cy="46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5256184" y="1916832"/>
            <a:ext cx="972000" cy="46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5256184" y="2456944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Q24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5256184" y="2996952"/>
            <a:ext cx="972000" cy="46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8" action="ppaction://hlinksldjump"/>
          </p:cNvPr>
          <p:cNvSpPr/>
          <p:nvPr/>
        </p:nvSpPr>
        <p:spPr>
          <a:xfrm>
            <a:off x="5256184" y="3537064"/>
            <a:ext cx="972000" cy="46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9" action="ppaction://hlinksldjump"/>
          </p:cNvPr>
          <p:cNvSpPr/>
          <p:nvPr/>
        </p:nvSpPr>
        <p:spPr>
          <a:xfrm>
            <a:off x="5256184" y="4077072"/>
            <a:ext cx="972000" cy="46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0" action="ppaction://hlinksldjump"/>
          </p:cNvPr>
          <p:cNvSpPr/>
          <p:nvPr/>
        </p:nvSpPr>
        <p:spPr>
          <a:xfrm>
            <a:off x="5256184" y="461718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1" action="ppaction://hlinksldjump"/>
          </p:cNvPr>
          <p:cNvSpPr/>
          <p:nvPr/>
        </p:nvSpPr>
        <p:spPr>
          <a:xfrm>
            <a:off x="6300192" y="1916832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Q30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2" action="ppaction://hlinksldjump"/>
          </p:cNvPr>
          <p:cNvSpPr/>
          <p:nvPr/>
        </p:nvSpPr>
        <p:spPr>
          <a:xfrm>
            <a:off x="6300192" y="245694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Q21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3" action="ppaction://hlinksldjump"/>
          </p:cNvPr>
          <p:cNvSpPr/>
          <p:nvPr/>
        </p:nvSpPr>
        <p:spPr>
          <a:xfrm>
            <a:off x="6300192" y="299705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Q28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4" action="ppaction://hlinksldjump"/>
          </p:cNvPr>
          <p:cNvSpPr/>
          <p:nvPr/>
        </p:nvSpPr>
        <p:spPr>
          <a:xfrm>
            <a:off x="6300192" y="3537064"/>
            <a:ext cx="972000" cy="46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15" action="ppaction://hlinksldjump"/>
          </p:cNvPr>
          <p:cNvSpPr/>
          <p:nvPr/>
        </p:nvSpPr>
        <p:spPr>
          <a:xfrm>
            <a:off x="6300192" y="4077176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Q24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16" action="ppaction://hlinksldjump"/>
          </p:cNvPr>
          <p:cNvSpPr/>
          <p:nvPr/>
        </p:nvSpPr>
        <p:spPr>
          <a:xfrm>
            <a:off x="6300192" y="4617184"/>
            <a:ext cx="972000" cy="46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17" action="ppaction://hlinksldjump"/>
          </p:cNvPr>
          <p:cNvSpPr/>
          <p:nvPr/>
        </p:nvSpPr>
        <p:spPr>
          <a:xfrm>
            <a:off x="7344416" y="2204864"/>
            <a:ext cx="972000" cy="46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18" action="ppaction://hlinksldjump"/>
          </p:cNvPr>
          <p:cNvSpPr/>
          <p:nvPr/>
        </p:nvSpPr>
        <p:spPr>
          <a:xfrm>
            <a:off x="7344416" y="274487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hlinkClick r:id="rId19" action="ppaction://hlinksldjump"/>
          </p:cNvPr>
          <p:cNvSpPr/>
          <p:nvPr/>
        </p:nvSpPr>
        <p:spPr>
          <a:xfrm>
            <a:off x="7344416" y="3284984"/>
            <a:ext cx="972000" cy="46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2" name="Rectangle 41">
            <a:hlinkClick r:id="rId20" action="ppaction://hlinksldjump"/>
          </p:cNvPr>
          <p:cNvSpPr/>
          <p:nvPr/>
        </p:nvSpPr>
        <p:spPr>
          <a:xfrm>
            <a:off x="7344416" y="3825096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3" name="Rectangle 42">
            <a:hlinkClick r:id="rId21" action="ppaction://hlinksldjump"/>
          </p:cNvPr>
          <p:cNvSpPr/>
          <p:nvPr/>
        </p:nvSpPr>
        <p:spPr>
          <a:xfrm>
            <a:off x="7344416" y="4365104"/>
            <a:ext cx="972000" cy="46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6676" y="5948504"/>
            <a:ext cx="2201068" cy="50483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Rewriting as another power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40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628800"/>
            <a:ext cx="8496944" cy="140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8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196752"/>
            <a:ext cx="7543800" cy="272149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0100" y="1196751"/>
            <a:ext cx="7543800" cy="2721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79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3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1772816"/>
            <a:ext cx="8928992" cy="160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3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" y="2636912"/>
            <a:ext cx="7762875" cy="4381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90562" y="2636912"/>
            <a:ext cx="7749122" cy="438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4" idx="3"/>
            <a:endCxn id="17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5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3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988840"/>
            <a:ext cx="8496942" cy="14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9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2348880"/>
            <a:ext cx="7639050" cy="5143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2474" y="2348879"/>
            <a:ext cx="7639051" cy="514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47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3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988840"/>
            <a:ext cx="8496944" cy="74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2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78534"/>
            <a:ext cx="8064896" cy="604681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9552" y="478533"/>
            <a:ext cx="8064896" cy="6046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4" idx="3"/>
            <a:endCxn id="17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72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3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Q30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568072"/>
            <a:ext cx="8640960" cy="70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2492896"/>
            <a:ext cx="8640960" cy="64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9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61070"/>
            <a:ext cx="6048672" cy="620829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47664" y="461069"/>
            <a:ext cx="6048672" cy="3039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547664" y="3501008"/>
            <a:ext cx="6048672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Q30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1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68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8" idx="3"/>
            <a:endCxn id="25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700808"/>
            <a:ext cx="8640958" cy="157466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652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3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772816"/>
            <a:ext cx="8496944" cy="180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3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76672"/>
            <a:ext cx="8064896" cy="568074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9552" y="476671"/>
            <a:ext cx="8064896" cy="5680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22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8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3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628800"/>
            <a:ext cx="8640960" cy="206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9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508674"/>
            <a:ext cx="6048672" cy="616068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47664" y="481241"/>
            <a:ext cx="6048672" cy="6188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49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3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412776"/>
            <a:ext cx="8496944" cy="168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2" y="2276872"/>
            <a:ext cx="6581775" cy="3524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81111" y="2276872"/>
            <a:ext cx="6581775" cy="352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6" idx="3"/>
            <a:endCxn id="21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10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3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7" y="1309812"/>
            <a:ext cx="8352926" cy="11830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38" y="2636912"/>
            <a:ext cx="8352924" cy="69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1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438551"/>
            <a:ext cx="7632846" cy="598089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577" y="2996952"/>
            <a:ext cx="7632846" cy="3422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55577" y="438550"/>
            <a:ext cx="7632846" cy="2558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72695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3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988840"/>
            <a:ext cx="8640960" cy="93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6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44180"/>
            <a:ext cx="8208912" cy="504506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467544" y="544179"/>
            <a:ext cx="8208912" cy="5042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6" idx="3"/>
            <a:endCxn id="21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50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565" y="2348880"/>
            <a:ext cx="5582870" cy="43204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80566" y="2348880"/>
            <a:ext cx="558287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6" idx="3"/>
            <a:endCxn id="18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3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3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268760"/>
            <a:ext cx="8640960" cy="183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3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" y="2708920"/>
            <a:ext cx="7553325" cy="5524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795337" y="2708920"/>
            <a:ext cx="7553326" cy="552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3" idx="3"/>
            <a:endCxn id="18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7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3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844824"/>
            <a:ext cx="8640960" cy="126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6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823" y="415230"/>
            <a:ext cx="6654354" cy="639814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244823" y="415229"/>
            <a:ext cx="6654354" cy="6398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02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3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19" y="1844824"/>
            <a:ext cx="8640961" cy="121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7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564904"/>
            <a:ext cx="7543800" cy="4762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800100" y="2564902"/>
            <a:ext cx="7543800" cy="476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06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3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700808"/>
            <a:ext cx="8640960" cy="107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8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836712"/>
            <a:ext cx="8352928" cy="458746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395536" y="836711"/>
            <a:ext cx="8352928" cy="4587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3" idx="3"/>
            <a:endCxn id="18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66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412776"/>
            <a:ext cx="8640960" cy="2371152"/>
          </a:xfrm>
          <a:prstGeom prst="rect">
            <a:avLst/>
          </a:prstGeom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2" idx="3"/>
            <a:endCxn id="15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02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" y="2276872"/>
            <a:ext cx="7115175" cy="114300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014411" y="2276872"/>
            <a:ext cx="7115175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52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268760"/>
            <a:ext cx="8928992" cy="1033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2348880"/>
            <a:ext cx="8928992" cy="2931430"/>
          </a:xfrm>
          <a:prstGeom prst="rect">
            <a:avLst/>
          </a:prstGeom>
        </p:spPr>
      </p:pic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04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1988840"/>
            <a:ext cx="6134100" cy="981075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504950" y="1988840"/>
            <a:ext cx="6134100" cy="476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04950" y="2465091"/>
            <a:ext cx="6134100" cy="504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20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66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12776"/>
            <a:ext cx="8496944" cy="158912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686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" y="2420888"/>
            <a:ext cx="7591425" cy="47625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776287" y="2420886"/>
            <a:ext cx="7591425" cy="476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97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628800"/>
            <a:ext cx="8640960" cy="878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3059354"/>
            <a:ext cx="8640958" cy="739292"/>
          </a:xfrm>
          <a:prstGeom prst="rect">
            <a:avLst/>
          </a:prstGeom>
        </p:spPr>
      </p:pic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44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908720"/>
            <a:ext cx="7543800" cy="42559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0100" y="903511"/>
            <a:ext cx="7543800" cy="1772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800100" y="2676179"/>
            <a:ext cx="7543800" cy="2488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22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69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31672</TotalTime>
  <Words>294</Words>
  <Application>Microsoft Office PowerPoint</Application>
  <PresentationFormat>On-screen Show (4:3)</PresentationFormat>
  <Paragraphs>142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Comic Sans MS</vt:lpstr>
      <vt:lpstr>Theme1</vt:lpstr>
      <vt:lpstr>Indices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2787</cp:revision>
  <cp:lastPrinted>2019-03-09T08:19:56Z</cp:lastPrinted>
  <dcterms:created xsi:type="dcterms:W3CDTF">2014-02-21T20:01:10Z</dcterms:created>
  <dcterms:modified xsi:type="dcterms:W3CDTF">2020-11-09T07:50:43Z</dcterms:modified>
</cp:coreProperties>
</file>