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2478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17/08/2021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30.xml"/><Relationship Id="rId18" Type="http://schemas.openxmlformats.org/officeDocument/2006/relationships/slide" Target="slide8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12" Type="http://schemas.openxmlformats.org/officeDocument/2006/relationships/slide" Target="slide28.xml"/><Relationship Id="rId17" Type="http://schemas.openxmlformats.org/officeDocument/2006/relationships/slide" Target="slide6.xml"/><Relationship Id="rId2" Type="http://schemas.openxmlformats.org/officeDocument/2006/relationships/slide" Target="slide1.xml"/><Relationship Id="rId16" Type="http://schemas.openxmlformats.org/officeDocument/2006/relationships/slide" Target="slide4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26.xml"/><Relationship Id="rId5" Type="http://schemas.openxmlformats.org/officeDocument/2006/relationships/slide" Target="slide3.xml"/><Relationship Id="rId15" Type="http://schemas.openxmlformats.org/officeDocument/2006/relationships/slide" Target="slide34.xml"/><Relationship Id="rId10" Type="http://schemas.openxmlformats.org/officeDocument/2006/relationships/slide" Target="slide24.xml"/><Relationship Id="rId19" Type="http://schemas.openxmlformats.org/officeDocument/2006/relationships/slide" Target="slide10.xml"/><Relationship Id="rId4" Type="http://schemas.openxmlformats.org/officeDocument/2006/relationships/slide" Target="slide2.xml"/><Relationship Id="rId9" Type="http://schemas.openxmlformats.org/officeDocument/2006/relationships/slide" Target="slide22.xml"/><Relationship Id="rId14" Type="http://schemas.openxmlformats.org/officeDocument/2006/relationships/slide" Target="slide3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slide" Target="slide1.xml"/><Relationship Id="rId9" Type="http://schemas.openxmlformats.org/officeDocument/2006/relationships/image" Target="../media/image1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9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52.xml"/><Relationship Id="rId18" Type="http://schemas.openxmlformats.org/officeDocument/2006/relationships/slide" Target="slide62.xml"/><Relationship Id="rId3" Type="http://schemas.openxmlformats.org/officeDocument/2006/relationships/slide" Target="slide36.xml"/><Relationship Id="rId21" Type="http://schemas.openxmlformats.org/officeDocument/2006/relationships/slide" Target="slide68.xml"/><Relationship Id="rId7" Type="http://schemas.openxmlformats.org/officeDocument/2006/relationships/slide" Target="slide40.xml"/><Relationship Id="rId12" Type="http://schemas.openxmlformats.org/officeDocument/2006/relationships/slide" Target="slide50.xml"/><Relationship Id="rId17" Type="http://schemas.openxmlformats.org/officeDocument/2006/relationships/slide" Target="slide60.xml"/><Relationship Id="rId2" Type="http://schemas.openxmlformats.org/officeDocument/2006/relationships/slide" Target="slide2.xml"/><Relationship Id="rId16" Type="http://schemas.openxmlformats.org/officeDocument/2006/relationships/slide" Target="slide58.xml"/><Relationship Id="rId20" Type="http://schemas.openxmlformats.org/officeDocument/2006/relationships/slide" Target="slide6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8.xml"/><Relationship Id="rId5" Type="http://schemas.openxmlformats.org/officeDocument/2006/relationships/slide" Target="slide3.xml"/><Relationship Id="rId15" Type="http://schemas.openxmlformats.org/officeDocument/2006/relationships/slide" Target="slide56.xml"/><Relationship Id="rId23" Type="http://schemas.openxmlformats.org/officeDocument/2006/relationships/slide" Target="slide72.xml"/><Relationship Id="rId10" Type="http://schemas.openxmlformats.org/officeDocument/2006/relationships/slide" Target="slide46.xml"/><Relationship Id="rId19" Type="http://schemas.openxmlformats.org/officeDocument/2006/relationships/slide" Target="slide64.xml"/><Relationship Id="rId4" Type="http://schemas.openxmlformats.org/officeDocument/2006/relationships/slide" Target="slide1.xml"/><Relationship Id="rId9" Type="http://schemas.openxmlformats.org/officeDocument/2006/relationships/slide" Target="slide44.xml"/><Relationship Id="rId14" Type="http://schemas.openxmlformats.org/officeDocument/2006/relationships/slide" Target="slide54.xml"/><Relationship Id="rId22" Type="http://schemas.openxmlformats.org/officeDocument/2006/relationships/slide" Target="slide7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6.png"/><Relationship Id="rId7" Type="http://schemas.openxmlformats.org/officeDocument/2006/relationships/slide" Target="slide2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31.png"/><Relationship Id="rId7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2.png"/><Relationship Id="rId7" Type="http://schemas.openxmlformats.org/officeDocument/2006/relationships/slide" Target="slide28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0.xml"/><Relationship Id="rId13" Type="http://schemas.openxmlformats.org/officeDocument/2006/relationships/slide" Target="slide91.xml"/><Relationship Id="rId3" Type="http://schemas.openxmlformats.org/officeDocument/2006/relationships/slide" Target="slide74.xml"/><Relationship Id="rId7" Type="http://schemas.openxmlformats.org/officeDocument/2006/relationships/slide" Target="slide78.xml"/><Relationship Id="rId12" Type="http://schemas.openxmlformats.org/officeDocument/2006/relationships/slide" Target="slide89.xml"/><Relationship Id="rId17" Type="http://schemas.openxmlformats.org/officeDocument/2006/relationships/slide" Target="slide99.xml"/><Relationship Id="rId2" Type="http://schemas.openxmlformats.org/officeDocument/2006/relationships/slide" Target="slide3.xml"/><Relationship Id="rId16" Type="http://schemas.openxmlformats.org/officeDocument/2006/relationships/slide" Target="slide9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11" Type="http://schemas.openxmlformats.org/officeDocument/2006/relationships/slide" Target="slide87.xml"/><Relationship Id="rId5" Type="http://schemas.openxmlformats.org/officeDocument/2006/relationships/slide" Target="slide2.xml"/><Relationship Id="rId15" Type="http://schemas.openxmlformats.org/officeDocument/2006/relationships/slide" Target="slide95.xml"/><Relationship Id="rId10" Type="http://schemas.openxmlformats.org/officeDocument/2006/relationships/slide" Target="slide85.xml"/><Relationship Id="rId4" Type="http://schemas.openxmlformats.org/officeDocument/2006/relationships/slide" Target="slide1.xml"/><Relationship Id="rId9" Type="http://schemas.openxmlformats.org/officeDocument/2006/relationships/slide" Target="slide83.xml"/><Relationship Id="rId14" Type="http://schemas.openxmlformats.org/officeDocument/2006/relationships/slide" Target="slide9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6.png"/><Relationship Id="rId7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1.png"/><Relationship Id="rId7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1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slide" Target="slide34.xml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9.png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3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0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4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slide" Target="slide44.xml"/><Relationship Id="rId4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3.png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6.xml"/><Relationship Id="rId4" Type="http://schemas.openxmlformats.org/officeDocument/2006/relationships/slide" Target="slide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3.png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3.png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0.xml"/><Relationship Id="rId4" Type="http://schemas.openxmlformats.org/officeDocument/2006/relationships/slide" Target="slid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3.png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2.xml"/><Relationship Id="rId4" Type="http://schemas.openxmlformats.org/officeDocument/2006/relationships/slide" Target="slide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3.png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4.xml"/><Relationship Id="rId4" Type="http://schemas.openxmlformats.org/officeDocument/2006/relationships/slide" Target="slide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3.png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6.xml"/><Relationship Id="rId4" Type="http://schemas.openxmlformats.org/officeDocument/2006/relationships/slide" Target="slide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3.png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8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8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3.png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0.xml"/><Relationship Id="rId4" Type="http://schemas.openxmlformats.org/officeDocument/2006/relationships/slide" Target="slide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3.png"/><Relationship Id="rId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2.xml"/><Relationship Id="rId4" Type="http://schemas.openxmlformats.org/officeDocument/2006/relationships/slide" Target="slide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3.png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4.xml"/><Relationship Id="rId4" Type="http://schemas.openxmlformats.org/officeDocument/2006/relationships/slide" Target="slide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3.png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6.xml"/><Relationship Id="rId4" Type="http://schemas.openxmlformats.org/officeDocument/2006/relationships/slide" Target="slide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3.png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8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3.png"/><Relationship Id="rId4" Type="http://schemas.openxmlformats.org/officeDocument/2006/relationships/slide" Target="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0.xml"/><Relationship Id="rId4" Type="http://schemas.openxmlformats.org/officeDocument/2006/relationships/slide" Target="slide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2.xml"/><Relationship Id="rId5" Type="http://schemas.openxmlformats.org/officeDocument/2006/relationships/slide" Target="slide2.xml"/><Relationship Id="rId4" Type="http://schemas.openxmlformats.org/officeDocument/2006/relationships/image" Target="../media/image9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2.xml"/><Relationship Id="rId4" Type="http://schemas.openxmlformats.org/officeDocument/2006/relationships/slide" Target="slide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1.png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4.xml"/><Relationship Id="rId4" Type="http://schemas.openxmlformats.org/officeDocument/2006/relationships/slide" Target="slide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3.png"/><Relationship Id="rId4" Type="http://schemas.openxmlformats.org/officeDocument/2006/relationships/slide" Target="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6.xml"/><Relationship Id="rId4" Type="http://schemas.openxmlformats.org/officeDocument/2006/relationships/slide" Target="slide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78.xml"/><Relationship Id="rId4" Type="http://schemas.openxmlformats.org/officeDocument/2006/relationships/slide" Target="slide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78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80.xml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08.png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0.xm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.png"/><Relationship Id="rId4" Type="http://schemas.openxmlformats.org/officeDocument/2006/relationships/image" Target="../media/image110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0.xml"/><Relationship Id="rId4" Type="http://schemas.openxmlformats.org/officeDocument/2006/relationships/slide" Target="slide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7" Type="http://schemas.openxmlformats.org/officeDocument/2006/relationships/slide" Target="slide83.xm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3.xml"/><Relationship Id="rId4" Type="http://schemas.openxmlformats.org/officeDocument/2006/relationships/slide" Target="slide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slide" Target="slide85.xml"/><Relationship Id="rId4" Type="http://schemas.openxmlformats.org/officeDocument/2006/relationships/slide" Target="slide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5.xml"/><Relationship Id="rId4" Type="http://schemas.openxmlformats.org/officeDocument/2006/relationships/slide" Target="slide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7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7.xml"/><Relationship Id="rId4" Type="http://schemas.openxmlformats.org/officeDocument/2006/relationships/slide" Target="slide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9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9.xml"/><Relationship Id="rId4" Type="http://schemas.openxmlformats.org/officeDocument/2006/relationships/slide" Target="slide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slide" Target="slide91.xml"/><Relationship Id="rId4" Type="http://schemas.openxmlformats.org/officeDocument/2006/relationships/slide" Target="slide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1.xml"/><Relationship Id="rId4" Type="http://schemas.openxmlformats.org/officeDocument/2006/relationships/slide" Target="slide3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93.xml"/><Relationship Id="rId4" Type="http://schemas.openxmlformats.org/officeDocument/2006/relationships/slide" Target="slide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3.xml"/><Relationship Id="rId4" Type="http://schemas.openxmlformats.org/officeDocument/2006/relationships/slide" Target="slide3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6.png"/><Relationship Id="rId7" Type="http://schemas.openxmlformats.org/officeDocument/2006/relationships/image" Target="../media/image3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5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5.xml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97.xml"/><Relationship Id="rId4" Type="http://schemas.openxmlformats.org/officeDocument/2006/relationships/slide" Target="slide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7.xml"/><Relationship Id="rId4" Type="http://schemas.openxmlformats.org/officeDocument/2006/relationships/slide" Target="slide3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slide" Target="slide99.xml"/><Relationship Id="rId3" Type="http://schemas.openxmlformats.org/officeDocument/2006/relationships/image" Target="../media/image133.png"/><Relationship Id="rId7" Type="http://schemas.openxmlformats.org/officeDocument/2006/relationships/slide" Target="slide3.xm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676" y="6524624"/>
            <a:ext cx="2201068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Negative &amp; fractional</a:t>
            </a: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5" name="Rectangle 14">
            <a:hlinkClick r:id="rId3" action="ppaction://hlinksldjump"/>
          </p:cNvPr>
          <p:cNvSpPr/>
          <p:nvPr/>
        </p:nvSpPr>
        <p:spPr>
          <a:xfrm>
            <a:off x="5076056" y="198884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Q12</a:t>
            </a:r>
          </a:p>
        </p:txBody>
      </p:sp>
      <p:sp>
        <p:nvSpPr>
          <p:cNvPr id="33" name="Rectangle 32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34" name="Rectangle 33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35" name="Rectangle 34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076056" y="2528952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076056" y="306896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5076056" y="3609072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</a:t>
            </a:r>
            <a:r>
              <a:rPr lang="en-GB" sz="1200" b="1" dirty="0">
                <a:latin typeface="Comic Sans MS" panose="030F0702030302020204" pitchFamily="66" charset="0"/>
              </a:rPr>
              <a:t>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5076056" y="414908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5076056" y="468919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1" action="ppaction://hlinksldjump"/>
          </p:cNvPr>
          <p:cNvSpPr/>
          <p:nvPr/>
        </p:nvSpPr>
        <p:spPr>
          <a:xfrm>
            <a:off x="6120280" y="227687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2" action="ppaction://hlinksldjump"/>
          </p:cNvPr>
          <p:cNvSpPr/>
          <p:nvPr/>
        </p:nvSpPr>
        <p:spPr>
          <a:xfrm>
            <a:off x="6120280" y="2816984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3" action="ppaction://hlinksldjump"/>
          </p:cNvPr>
          <p:cNvSpPr/>
          <p:nvPr/>
        </p:nvSpPr>
        <p:spPr>
          <a:xfrm>
            <a:off x="6120280" y="335699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4" action="ppaction://hlinksldjump"/>
          </p:cNvPr>
          <p:cNvSpPr/>
          <p:nvPr/>
        </p:nvSpPr>
        <p:spPr>
          <a:xfrm>
            <a:off x="6120280" y="389710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5" action="ppaction://hlinksldjump"/>
          </p:cNvPr>
          <p:cNvSpPr/>
          <p:nvPr/>
        </p:nvSpPr>
        <p:spPr>
          <a:xfrm>
            <a:off x="6120280" y="443711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2019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6" action="ppaction://hlinksldjump"/>
          </p:cNvPr>
          <p:cNvSpPr/>
          <p:nvPr/>
        </p:nvSpPr>
        <p:spPr>
          <a:xfrm>
            <a:off x="3131840" y="224092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7" action="ppaction://hlinksldjump"/>
          </p:cNvPr>
          <p:cNvSpPr/>
          <p:nvPr/>
        </p:nvSpPr>
        <p:spPr>
          <a:xfrm>
            <a:off x="3131840" y="278103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1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Q10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8" action="ppaction://hlinksldjump"/>
          </p:cNvPr>
          <p:cNvSpPr/>
          <p:nvPr/>
        </p:nvSpPr>
        <p:spPr>
          <a:xfrm>
            <a:off x="3131840" y="332104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9" action="ppaction://hlinksldjump"/>
          </p:cNvPr>
          <p:cNvSpPr/>
          <p:nvPr/>
        </p:nvSpPr>
        <p:spPr>
          <a:xfrm>
            <a:off x="3131840" y="3861152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1H </a:t>
            </a:r>
            <a:r>
              <a:rPr lang="en-GB" sz="1200" b="1" dirty="0" smtClean="0">
                <a:latin typeface="Comic Sans MS" panose="030F0702030302020204" pitchFamily="66" charset="0"/>
              </a:rPr>
              <a:t>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20" action="ppaction://hlinksldjump"/>
          </p:cNvPr>
          <p:cNvSpPr/>
          <p:nvPr/>
        </p:nvSpPr>
        <p:spPr>
          <a:xfrm>
            <a:off x="3131840" y="4401160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Spec 2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676" y="5948504"/>
            <a:ext cx="2201068" cy="5048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Rewriting as another power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3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598772"/>
            <a:ext cx="8640960" cy="221460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39852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19" y="2852936"/>
            <a:ext cx="8640961" cy="2317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19" y="1268760"/>
            <a:ext cx="8640961" cy="2181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18" y="1052736"/>
            <a:ext cx="8640962" cy="86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2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73707"/>
            <a:ext cx="8784976" cy="136040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673706"/>
            <a:ext cx="8784976" cy="433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2107584"/>
            <a:ext cx="8784976" cy="926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14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2060848"/>
            <a:ext cx="7267576" cy="193197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38212" y="2060848"/>
            <a:ext cx="7267575" cy="374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38212" y="2435752"/>
            <a:ext cx="7267575" cy="705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8212" y="3140968"/>
            <a:ext cx="7267575" cy="851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39852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230752"/>
            <a:ext cx="8496944" cy="25826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196752"/>
            <a:ext cx="8496944" cy="32577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239852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8840"/>
            <a:ext cx="8496944" cy="116376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88839"/>
            <a:ext cx="84969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3527" y="2564904"/>
            <a:ext cx="8496944" cy="587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39852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4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239852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Q12</a:t>
            </a: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586796"/>
            <a:ext cx="8352928" cy="400244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2083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0" y="1340768"/>
            <a:ext cx="8784980" cy="193536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1" y="1329648"/>
            <a:ext cx="8784977" cy="9361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510" y="2265751"/>
            <a:ext cx="8784978" cy="1021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239852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Q12</a:t>
            </a: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35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84984"/>
            <a:ext cx="8496944" cy="33202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80728"/>
            <a:ext cx="8496944" cy="501545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2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784976" cy="12901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1" y="1772816"/>
            <a:ext cx="8784977" cy="129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3239852" y="35482"/>
            <a:ext cx="1980220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Q18</a:t>
            </a:r>
          </a:p>
        </p:txBody>
      </p:sp>
      <p:cxnSp>
        <p:nvCxnSpPr>
          <p:cNvPr id="25" name="Straight Arrow Connector 24"/>
          <p:cNvCxnSpPr>
            <a:stCxn id="22" idx="3"/>
            <a:endCxn id="24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50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08720"/>
            <a:ext cx="8496942" cy="458868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2416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916832"/>
            <a:ext cx="8784978" cy="99506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1" y="1916832"/>
            <a:ext cx="878497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1" y="2204864"/>
            <a:ext cx="8784977" cy="707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9" idx="3"/>
            <a:endCxn id="26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05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676" y="6524624"/>
            <a:ext cx="2201068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Negative &amp; fractional</a:t>
            </a:r>
          </a:p>
        </p:txBody>
      </p:sp>
      <p:sp>
        <p:nvSpPr>
          <p:cNvPr id="70" name="Rectangle 69">
            <a:hlinkClick r:id="rId3" action="ppaction://hlinksldjump"/>
          </p:cNvPr>
          <p:cNvSpPr/>
          <p:nvPr/>
        </p:nvSpPr>
        <p:spPr>
          <a:xfrm>
            <a:off x="3383976" y="2996952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33" name="Rectangle 32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34" name="Rectangle 33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383976" y="3537064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5256184" y="1916832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5256184" y="2456944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5256184" y="2996952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0" action="ppaction://hlinksldjump"/>
          </p:cNvPr>
          <p:cNvSpPr/>
          <p:nvPr/>
        </p:nvSpPr>
        <p:spPr>
          <a:xfrm>
            <a:off x="5256184" y="3537064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5256184" y="4077072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Q3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2" action="ppaction://hlinksldjump"/>
          </p:cNvPr>
          <p:cNvSpPr/>
          <p:nvPr/>
        </p:nvSpPr>
        <p:spPr>
          <a:xfrm>
            <a:off x="5256184" y="461718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3" action="ppaction://hlinksldjump"/>
          </p:cNvPr>
          <p:cNvSpPr/>
          <p:nvPr/>
        </p:nvSpPr>
        <p:spPr>
          <a:xfrm>
            <a:off x="6300192" y="1916832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Q30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4" action="ppaction://hlinksldjump"/>
          </p:cNvPr>
          <p:cNvSpPr/>
          <p:nvPr/>
        </p:nvSpPr>
        <p:spPr>
          <a:xfrm>
            <a:off x="6300192" y="245694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5" action="ppaction://hlinksldjump"/>
          </p:cNvPr>
          <p:cNvSpPr/>
          <p:nvPr/>
        </p:nvSpPr>
        <p:spPr>
          <a:xfrm>
            <a:off x="6300192" y="2997056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Q28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6" action="ppaction://hlinksldjump"/>
          </p:cNvPr>
          <p:cNvSpPr/>
          <p:nvPr/>
        </p:nvSpPr>
        <p:spPr>
          <a:xfrm>
            <a:off x="6300192" y="3537064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7" action="ppaction://hlinksldjump"/>
          </p:cNvPr>
          <p:cNvSpPr/>
          <p:nvPr/>
        </p:nvSpPr>
        <p:spPr>
          <a:xfrm>
            <a:off x="6300192" y="407717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Q24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8" action="ppaction://hlinksldjump"/>
          </p:cNvPr>
          <p:cNvSpPr/>
          <p:nvPr/>
        </p:nvSpPr>
        <p:spPr>
          <a:xfrm>
            <a:off x="6300192" y="4617184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19" action="ppaction://hlinksldjump"/>
          </p:cNvPr>
          <p:cNvSpPr/>
          <p:nvPr/>
        </p:nvSpPr>
        <p:spPr>
          <a:xfrm>
            <a:off x="7344416" y="2204864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0" action="ppaction://hlinksldjump"/>
          </p:cNvPr>
          <p:cNvSpPr/>
          <p:nvPr/>
        </p:nvSpPr>
        <p:spPr>
          <a:xfrm>
            <a:off x="7344416" y="274487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Q9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21" action="ppaction://hlinksldjump"/>
          </p:cNvPr>
          <p:cNvSpPr/>
          <p:nvPr/>
        </p:nvSpPr>
        <p:spPr>
          <a:xfrm>
            <a:off x="7344416" y="3284984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2" name="Rectangle 41">
            <a:hlinkClick r:id="rId22" action="ppaction://hlinksldjump"/>
          </p:cNvPr>
          <p:cNvSpPr/>
          <p:nvPr/>
        </p:nvSpPr>
        <p:spPr>
          <a:xfrm>
            <a:off x="7344416" y="3825096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1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3" name="Rectangle 42">
            <a:hlinkClick r:id="rId23" action="ppaction://hlinksldjump"/>
          </p:cNvPr>
          <p:cNvSpPr/>
          <p:nvPr/>
        </p:nvSpPr>
        <p:spPr>
          <a:xfrm>
            <a:off x="7344416" y="4365104"/>
            <a:ext cx="972000" cy="46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676" y="5948504"/>
            <a:ext cx="2201068" cy="5048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Rewriting as another power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861388"/>
            <a:ext cx="8640956" cy="2951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2924944"/>
            <a:ext cx="8640956" cy="23928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2" y="1052736"/>
            <a:ext cx="8640956" cy="251035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1" y="1052736"/>
            <a:ext cx="8640958" cy="66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76410"/>
            <a:ext cx="8784976" cy="17686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1" y="1876409"/>
            <a:ext cx="8784977" cy="328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1" y="2204864"/>
            <a:ext cx="8784977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2017 2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6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1" y="2636912"/>
            <a:ext cx="8784977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787336"/>
            <a:ext cx="8640960" cy="3026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647706"/>
            <a:ext cx="8640958" cy="2005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836712"/>
            <a:ext cx="8640958" cy="20019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836712"/>
            <a:ext cx="8640960" cy="76681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568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484784"/>
            <a:ext cx="8784978" cy="252985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1" y="1484783"/>
            <a:ext cx="8784977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1" y="1772816"/>
            <a:ext cx="878497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1" y="2132856"/>
            <a:ext cx="8784977" cy="1881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98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348880"/>
            <a:ext cx="8640960" cy="4478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340768"/>
            <a:ext cx="8640958" cy="179996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1052736"/>
            <a:ext cx="8640960" cy="60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8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752864"/>
            <a:ext cx="8784978" cy="174814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1" y="1752863"/>
            <a:ext cx="8784977" cy="235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511" y="1988840"/>
            <a:ext cx="8784977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1" y="2276872"/>
            <a:ext cx="8784977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21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556792"/>
            <a:ext cx="8640960" cy="290947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183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28800"/>
            <a:ext cx="8784976" cy="196835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1" y="1628799"/>
            <a:ext cx="8784977" cy="1968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84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531668"/>
            <a:ext cx="8640960" cy="420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412776"/>
            <a:ext cx="8640958" cy="327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764704"/>
            <a:ext cx="8640960" cy="69455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323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836712"/>
            <a:ext cx="8784978" cy="45530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1" y="836711"/>
            <a:ext cx="8784977" cy="2376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5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79511" y="3212976"/>
            <a:ext cx="8784977" cy="2176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1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676" y="6524624"/>
            <a:ext cx="2201068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Negative &amp; fractional</a:t>
            </a:r>
          </a:p>
        </p:txBody>
      </p:sp>
      <p:sp>
        <p:nvSpPr>
          <p:cNvPr id="70" name="Rectangle 69">
            <a:hlinkClick r:id="rId3" action="ppaction://hlinksldjump"/>
          </p:cNvPr>
          <p:cNvSpPr/>
          <p:nvPr/>
        </p:nvSpPr>
        <p:spPr>
          <a:xfrm>
            <a:off x="2879920" y="270892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2879920" y="324903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2879920" y="3789040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5076272" y="216891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5076272" y="270902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0" action="ppaction://hlinksldjump"/>
          </p:cNvPr>
          <p:cNvSpPr/>
          <p:nvPr/>
        </p:nvSpPr>
        <p:spPr>
          <a:xfrm>
            <a:off x="5076272" y="3249032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676" y="5948504"/>
            <a:ext cx="2201068" cy="5048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Rewriting as another power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1" action="ppaction://hlinksldjump"/>
          </p:cNvPr>
          <p:cNvSpPr/>
          <p:nvPr/>
        </p:nvSpPr>
        <p:spPr>
          <a:xfrm>
            <a:off x="5076272" y="378914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2" action="ppaction://hlinksldjump"/>
          </p:cNvPr>
          <p:cNvSpPr/>
          <p:nvPr/>
        </p:nvSpPr>
        <p:spPr>
          <a:xfrm>
            <a:off x="5076272" y="432915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3" action="ppaction://hlinksldjump"/>
          </p:cNvPr>
          <p:cNvSpPr/>
          <p:nvPr/>
        </p:nvSpPr>
        <p:spPr>
          <a:xfrm>
            <a:off x="6120280" y="216891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4" action="ppaction://hlinksldjump"/>
          </p:cNvPr>
          <p:cNvSpPr/>
          <p:nvPr/>
        </p:nvSpPr>
        <p:spPr>
          <a:xfrm>
            <a:off x="6120280" y="270902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5" action="ppaction://hlinksldjump"/>
          </p:cNvPr>
          <p:cNvSpPr/>
          <p:nvPr/>
        </p:nvSpPr>
        <p:spPr>
          <a:xfrm>
            <a:off x="6120280" y="3249032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6" action="ppaction://hlinksldjump"/>
          </p:cNvPr>
          <p:cNvSpPr/>
          <p:nvPr/>
        </p:nvSpPr>
        <p:spPr>
          <a:xfrm>
            <a:off x="6120280" y="3789144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7" action="ppaction://hlinksldjump"/>
          </p:cNvPr>
          <p:cNvSpPr/>
          <p:nvPr/>
        </p:nvSpPr>
        <p:spPr>
          <a:xfrm>
            <a:off x="6120280" y="432915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4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3549208"/>
            <a:ext cx="8784972" cy="3264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2996952"/>
            <a:ext cx="8784974" cy="2217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6565"/>
          <a:stretch/>
        </p:blipFill>
        <p:spPr>
          <a:xfrm>
            <a:off x="179513" y="1268760"/>
            <a:ext cx="8784974" cy="21895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031060"/>
            <a:ext cx="8784974" cy="309708"/>
          </a:xfrm>
          <a:prstGeom prst="rect">
            <a:avLst/>
          </a:prstGeom>
        </p:spPr>
      </p:pic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16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496944" cy="31432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1412775"/>
            <a:ext cx="8499533" cy="1224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3527" y="2636911"/>
            <a:ext cx="8496945" cy="645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7" y="3282726"/>
            <a:ext cx="8496945" cy="1273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19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3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208954"/>
            <a:ext cx="8640958" cy="1604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557162"/>
            <a:ext cx="8640958" cy="1744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26150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908720"/>
            <a:ext cx="8640958" cy="7588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0" idx="3"/>
            <a:endCxn id="25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44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908721"/>
            <a:ext cx="8640964" cy="15263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908720"/>
            <a:ext cx="8640958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1556794"/>
            <a:ext cx="86409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1518" y="1916834"/>
            <a:ext cx="8640958" cy="518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745623"/>
            <a:ext cx="7344816" cy="223085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99592" y="2745622"/>
            <a:ext cx="7344816" cy="1115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592" y="3861048"/>
            <a:ext cx="7344816" cy="501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9592" y="4362846"/>
            <a:ext cx="7344816" cy="61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31" name="Rectangle 30">
            <a:hlinkClick r:id="rId6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>
            <a:stCxn id="24" idx="3"/>
            <a:endCxn id="31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99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0" idx="3"/>
            <a:endCxn id="25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119786"/>
            <a:ext cx="8640958" cy="36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8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4110068"/>
            <a:ext cx="7344814" cy="471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8" y="908720"/>
            <a:ext cx="8640964" cy="28954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908720"/>
            <a:ext cx="8640958" cy="2895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592" y="4110068"/>
            <a:ext cx="7344816" cy="471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3239852" y="35482"/>
            <a:ext cx="1908212" cy="297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1" idx="3"/>
            <a:endCxn id="23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38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700808"/>
            <a:ext cx="8640958" cy="157466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710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565" y="2348880"/>
            <a:ext cx="5582870" cy="4320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80566" y="2348880"/>
            <a:ext cx="558287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6" idx="3"/>
            <a:endCxn id="18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5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268760"/>
            <a:ext cx="8928992" cy="1033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348880"/>
            <a:ext cx="8928992" cy="2931430"/>
          </a:xfrm>
          <a:prstGeom prst="rect">
            <a:avLst/>
          </a:prstGeom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03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1988840"/>
            <a:ext cx="6134100" cy="981075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504950" y="1988840"/>
            <a:ext cx="6134100" cy="476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04950" y="2465091"/>
            <a:ext cx="6134100" cy="504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32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040472"/>
            <a:ext cx="8640958" cy="534085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39852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06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8496944" cy="15891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69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7" y="2420888"/>
            <a:ext cx="7591425" cy="47625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776287" y="2420886"/>
            <a:ext cx="7591425" cy="476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6" idx="3"/>
            <a:endCxn id="18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57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628800"/>
            <a:ext cx="8640960" cy="878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3059354"/>
            <a:ext cx="8640958" cy="739292"/>
          </a:xfrm>
          <a:prstGeom prst="rect">
            <a:avLst/>
          </a:prstGeom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908720"/>
            <a:ext cx="7543800" cy="42559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" y="903511"/>
            <a:ext cx="7543800" cy="1772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00100" y="2676179"/>
            <a:ext cx="7543800" cy="2488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2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74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628800"/>
            <a:ext cx="8496944" cy="140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196752"/>
            <a:ext cx="7543800" cy="27214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" y="1196751"/>
            <a:ext cx="7543800" cy="2721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7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1772816"/>
            <a:ext cx="8928992" cy="160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5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2636912"/>
            <a:ext cx="7762875" cy="4381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0562" y="2636912"/>
            <a:ext cx="7749122" cy="438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00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988840"/>
            <a:ext cx="8496942" cy="14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8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2348880"/>
            <a:ext cx="7639050" cy="5143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2474" y="2348879"/>
            <a:ext cx="7639051" cy="514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39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988457"/>
            <a:ext cx="8784978" cy="128540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1" y="1977338"/>
            <a:ext cx="8784977" cy="443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510" y="2431625"/>
            <a:ext cx="8784978" cy="853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239852" y="35482"/>
            <a:ext cx="18362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38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988840"/>
            <a:ext cx="8496944" cy="7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1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8534"/>
            <a:ext cx="8064896" cy="604681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2" y="478533"/>
            <a:ext cx="8064896" cy="6046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4" idx="3"/>
            <a:endCxn id="17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75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Q30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568072"/>
            <a:ext cx="8640960" cy="70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2492896"/>
            <a:ext cx="8640960" cy="64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1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61070"/>
            <a:ext cx="6048672" cy="62082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47664" y="461069"/>
            <a:ext cx="6048672" cy="30399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547664" y="3501008"/>
            <a:ext cx="6048672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Q30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06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772816"/>
            <a:ext cx="8496944" cy="180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76672"/>
            <a:ext cx="8064896" cy="56807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39552" y="476671"/>
            <a:ext cx="8064896" cy="5680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2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3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628800"/>
            <a:ext cx="8640960" cy="206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508674"/>
            <a:ext cx="6048672" cy="61606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47664" y="481241"/>
            <a:ext cx="6048672" cy="6188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3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412776"/>
            <a:ext cx="8496944" cy="168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9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2276872"/>
            <a:ext cx="6581775" cy="35242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81111" y="2276872"/>
            <a:ext cx="6581775" cy="352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11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3239852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196752"/>
            <a:ext cx="8496944" cy="246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7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309812"/>
            <a:ext cx="8352926" cy="1183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8" y="2636912"/>
            <a:ext cx="8352924" cy="69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38551"/>
            <a:ext cx="7632846" cy="59808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577" y="2996952"/>
            <a:ext cx="7632846" cy="3422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5" idx="3"/>
            <a:endCxn id="19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755577" y="438550"/>
            <a:ext cx="7632846" cy="255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4030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988840"/>
            <a:ext cx="8640960" cy="9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44180"/>
            <a:ext cx="8208912" cy="504506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467544" y="544179"/>
            <a:ext cx="8208912" cy="50428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6" idx="3"/>
            <a:endCxn id="21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47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268760"/>
            <a:ext cx="8640960" cy="183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2708920"/>
            <a:ext cx="7553325" cy="5524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795337" y="2708920"/>
            <a:ext cx="7553326" cy="552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42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844824"/>
            <a:ext cx="8640960" cy="126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23" y="415230"/>
            <a:ext cx="6654354" cy="639814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244823" y="415229"/>
            <a:ext cx="6654354" cy="6398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70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19" y="1844824"/>
            <a:ext cx="8640961" cy="12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6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564904"/>
            <a:ext cx="7543800" cy="4762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00100" y="2564902"/>
            <a:ext cx="7543800" cy="476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4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2204864"/>
            <a:ext cx="7191375" cy="3810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71600" y="2204862"/>
            <a:ext cx="7196087" cy="381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239852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73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23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700808"/>
            <a:ext cx="8640960" cy="107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0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8352928" cy="458746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95536" y="836711"/>
            <a:ext cx="8352928" cy="4587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3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412776"/>
            <a:ext cx="8640960" cy="237115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7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2276872"/>
            <a:ext cx="7115175" cy="114300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1014411" y="2276872"/>
            <a:ext cx="7115175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6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2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132856"/>
            <a:ext cx="8640960" cy="595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8784976" cy="49452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2204863"/>
            <a:ext cx="8784976" cy="494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2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196752"/>
            <a:ext cx="8496942" cy="334077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489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2204864"/>
            <a:ext cx="8772525" cy="10763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2204863"/>
            <a:ext cx="8784976" cy="1076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52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86369"/>
            <a:ext cx="8640960" cy="46852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2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9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88840"/>
            <a:ext cx="8784976" cy="14050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988840"/>
            <a:ext cx="8784976" cy="536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2" y="2525770"/>
            <a:ext cx="8784976" cy="868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2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89451"/>
            <a:ext cx="8640960" cy="467909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239852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6" idx="3"/>
            <a:endCxn id="20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470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3" y="404664"/>
            <a:ext cx="6048674" cy="31861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3573016"/>
            <a:ext cx="6048672" cy="31481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57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8"/>
            <a:ext cx="8640960" cy="8313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1052736"/>
            <a:ext cx="8640957" cy="36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1412778"/>
            <a:ext cx="8640957" cy="471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988840"/>
            <a:ext cx="8640960" cy="1780866"/>
          </a:xfrm>
          <a:prstGeom prst="rect">
            <a:avLst/>
          </a:prstGeom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51519" y="1988840"/>
            <a:ext cx="8640959" cy="1780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4" idx="3"/>
            <a:endCxn id="27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41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836712"/>
            <a:ext cx="8640962" cy="45799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51519" y="836712"/>
            <a:ext cx="8640959" cy="4579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6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37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616026"/>
            <a:ext cx="8640958" cy="25492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8640960" cy="25797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66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16832"/>
            <a:ext cx="8640962" cy="11013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51519" y="2348880"/>
            <a:ext cx="8640959" cy="701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1519" y="1916831"/>
            <a:ext cx="8640959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484784"/>
            <a:ext cx="8496942" cy="134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9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496944" cy="19670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3528" y="1700807"/>
            <a:ext cx="8496944" cy="1967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0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49455"/>
            <a:ext cx="8640960" cy="47590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41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1700808"/>
            <a:ext cx="6715125" cy="14668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214437" y="1700807"/>
            <a:ext cx="6715126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1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214437" y="2204864"/>
            <a:ext cx="671512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4437" y="2780928"/>
            <a:ext cx="6715126" cy="386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4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8352928" cy="54214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2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2060848"/>
            <a:ext cx="7267575" cy="1571625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38212" y="2060848"/>
            <a:ext cx="7267575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547664" y="35483"/>
            <a:ext cx="93610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39852" y="35482"/>
            <a:ext cx="23402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5" idx="1"/>
          </p:cNvCxnSpPr>
          <p:nvPr/>
        </p:nvCxnSpPr>
        <p:spPr>
          <a:xfrm flipV="1">
            <a:off x="2483768" y="184069"/>
            <a:ext cx="75608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38212" y="2564904"/>
            <a:ext cx="726757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38212" y="3140968"/>
            <a:ext cx="7267575" cy="49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39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60848"/>
            <a:ext cx="8640956" cy="19042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2060846"/>
            <a:ext cx="8640957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1" y="2924942"/>
            <a:ext cx="8640957" cy="1040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99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052736"/>
            <a:ext cx="8352926" cy="30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2777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2276871"/>
            <a:ext cx="8640957" cy="277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6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9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40960" cy="28231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500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12221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1844823"/>
            <a:ext cx="8640957" cy="1222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29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3717032"/>
            <a:ext cx="8496940" cy="2379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060848"/>
            <a:ext cx="8496942" cy="18515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9" y="1052736"/>
            <a:ext cx="8496942" cy="12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4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80728"/>
            <a:ext cx="8640958" cy="1132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132856"/>
            <a:ext cx="8640958" cy="18472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980729"/>
            <a:ext cx="8640957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6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1" y="1484784"/>
            <a:ext cx="8640957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1" y="2132856"/>
            <a:ext cx="8640957" cy="184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88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632848" cy="56780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0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340768"/>
            <a:ext cx="8640956" cy="25446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1340767"/>
            <a:ext cx="8640957" cy="1872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0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1521" y="3212976"/>
            <a:ext cx="8640957" cy="672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2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921366"/>
            <a:ext cx="8640956" cy="2315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700808"/>
            <a:ext cx="8640956" cy="25627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124744"/>
            <a:ext cx="8640958" cy="801988"/>
          </a:xfrm>
          <a:prstGeom prst="rect">
            <a:avLst/>
          </a:prstGeom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19" idx="3"/>
            <a:endCxn id="27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68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31637</TotalTime>
  <Words>816</Words>
  <Application>Microsoft Office PowerPoint</Application>
  <PresentationFormat>On-screen Show (4:3)</PresentationFormat>
  <Paragraphs>399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5" baseType="lpstr">
      <vt:lpstr>Arial</vt:lpstr>
      <vt:lpstr>Calibri</vt:lpstr>
      <vt:lpstr>Calibri Light</vt:lpstr>
      <vt:lpstr>Comic Sans MS</vt:lpstr>
      <vt:lpstr>Theme1</vt:lpstr>
      <vt:lpstr>Indices</vt:lpstr>
      <vt:lpstr>Indices</vt:lpstr>
      <vt:lpstr>Indices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2021-08-17T08:32:02Z</dcterms:modified>
</cp:coreProperties>
</file>