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</p:sldIdLst>
  <p:sldSz cx="9144000" cy="6858000" type="screen4x3"/>
  <p:notesSz cx="6794500" cy="9906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07" autoAdjust="0"/>
    <p:restoredTop sz="95422" autoAdjust="0"/>
  </p:normalViewPr>
  <p:slideViewPr>
    <p:cSldViewPr>
      <p:cViewPr>
        <p:scale>
          <a:sx n="66" d="100"/>
          <a:sy n="66" d="100"/>
        </p:scale>
        <p:origin x="3114" y="10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8645" y="0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7BFCD8-8C54-4C96-8EEC-621A6D3B983D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20750" y="742950"/>
            <a:ext cx="4953000" cy="3714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05350"/>
            <a:ext cx="5435600" cy="4457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8645" y="9408981"/>
            <a:ext cx="2944283" cy="4953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7CDFEB-5B8F-413C-A280-B5C2B678AABD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077499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9562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689214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5621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702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1057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360146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97387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312149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1345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402959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35753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716016" y="-127601"/>
            <a:ext cx="4372736" cy="7155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4050" b="1" i="1" dirty="0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@</a:t>
            </a:r>
            <a:r>
              <a:rPr lang="en-GB" sz="4050" b="1" i="1" dirty="0" err="1">
                <a:solidFill>
                  <a:schemeClr val="tx2">
                    <a:lumMod val="60000"/>
                    <a:lumOff val="40000"/>
                    <a:alpha val="35000"/>
                  </a:schemeClr>
                </a:solidFill>
              </a:rPr>
              <a:t>westiesworkshop</a:t>
            </a:r>
            <a:endParaRPr lang="en-GB" sz="4050" b="1" i="1" dirty="0">
              <a:solidFill>
                <a:schemeClr val="tx2">
                  <a:lumMod val="60000"/>
                  <a:lumOff val="40000"/>
                  <a:alpha val="35000"/>
                </a:schemeClr>
              </a:solidFill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45DA498-665A-44B3-B930-DBEAEFF5CD39}" type="datetimeFigureOut">
              <a:rPr lang="en-GB" smtClean="0"/>
              <a:pPr/>
              <a:t>10/11/2020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35B8CC-DC71-439A-A391-06ABDC93A033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1003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13.xml"/><Relationship Id="rId13" Type="http://schemas.openxmlformats.org/officeDocument/2006/relationships/slide" Target="slide23.xml"/><Relationship Id="rId3" Type="http://schemas.openxmlformats.org/officeDocument/2006/relationships/slide" Target="slide2.xml"/><Relationship Id="rId7" Type="http://schemas.openxmlformats.org/officeDocument/2006/relationships/slide" Target="slide11.xml"/><Relationship Id="rId12" Type="http://schemas.openxmlformats.org/officeDocument/2006/relationships/slide" Target="slide21.xml"/><Relationship Id="rId2" Type="http://schemas.openxmlformats.org/officeDocument/2006/relationships/slide" Target="slide1.xml"/><Relationship Id="rId1" Type="http://schemas.openxmlformats.org/officeDocument/2006/relationships/slideLayout" Target="../slideLayouts/slideLayout2.xml"/><Relationship Id="rId6" Type="http://schemas.openxmlformats.org/officeDocument/2006/relationships/slide" Target="slide8.xml"/><Relationship Id="rId11" Type="http://schemas.openxmlformats.org/officeDocument/2006/relationships/slide" Target="slide19.xml"/><Relationship Id="rId5" Type="http://schemas.openxmlformats.org/officeDocument/2006/relationships/slide" Target="slide6.xml"/><Relationship Id="rId15" Type="http://schemas.openxmlformats.org/officeDocument/2006/relationships/slide" Target="slide27.xml"/><Relationship Id="rId10" Type="http://schemas.openxmlformats.org/officeDocument/2006/relationships/slide" Target="slide17.xml"/><Relationship Id="rId4" Type="http://schemas.openxmlformats.org/officeDocument/2006/relationships/slide" Target="slide4.xml"/><Relationship Id="rId9" Type="http://schemas.openxmlformats.org/officeDocument/2006/relationships/slide" Target="slide15.xml"/><Relationship Id="rId14" Type="http://schemas.openxmlformats.org/officeDocument/2006/relationships/slide" Target="slide25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8.xml"/><Relationship Id="rId4" Type="http://schemas.openxmlformats.org/officeDocument/2006/relationships/slide" Target="slide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7" Type="http://schemas.openxmlformats.org/officeDocument/2006/relationships/slide" Target="slide11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1.xml"/><Relationship Id="rId4" Type="http://schemas.openxmlformats.org/officeDocument/2006/relationships/slide" Target="slide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slide" Target="slide13.xml"/><Relationship Id="rId4" Type="http://schemas.openxmlformats.org/officeDocument/2006/relationships/slide" Target="slide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3.xml"/><Relationship Id="rId4" Type="http://schemas.openxmlformats.org/officeDocument/2006/relationships/slide" Target="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5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5.xml"/><Relationship Id="rId4" Type="http://schemas.openxmlformats.org/officeDocument/2006/relationships/slide" Target="slide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7.xml"/><Relationship Id="rId5" Type="http://schemas.openxmlformats.org/officeDocument/2006/relationships/slide" Target="slide1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7.xml"/><Relationship Id="rId4" Type="http://schemas.openxmlformats.org/officeDocument/2006/relationships/slide" Target="slide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png"/><Relationship Id="rId5" Type="http://schemas.openxmlformats.org/officeDocument/2006/relationships/slide" Target="slide19.xml"/><Relationship Id="rId4" Type="http://schemas.openxmlformats.org/officeDocument/2006/relationships/slide" Target="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slide" Target="slide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Relationship Id="rId5" Type="http://schemas.openxmlformats.org/officeDocument/2006/relationships/slide" Target="slide19.xml"/><Relationship Id="rId4" Type="http://schemas.openxmlformats.org/officeDocument/2006/relationships/slide" Target="slide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1.xml"/><Relationship Id="rId4" Type="http://schemas.openxmlformats.org/officeDocument/2006/relationships/slide" Target="slide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1.xml"/><Relationship Id="rId4" Type="http://schemas.openxmlformats.org/officeDocument/2006/relationships/slide" Target="slide1.xm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9.png"/><Relationship Id="rId7" Type="http://schemas.openxmlformats.org/officeDocument/2006/relationships/image" Target="../media/image3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1.xml"/><Relationship Id="rId4" Type="http://schemas.openxmlformats.org/officeDocument/2006/relationships/image" Target="../media/image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23.xml"/><Relationship Id="rId5" Type="http://schemas.openxmlformats.org/officeDocument/2006/relationships/slide" Target="slide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25.xml"/><Relationship Id="rId4" Type="http://schemas.openxmlformats.org/officeDocument/2006/relationships/slide" Target="slide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5.xml"/><Relationship Id="rId4" Type="http://schemas.openxmlformats.org/officeDocument/2006/relationships/slide" Target="slide1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slide" Target="slide27.xml"/><Relationship Id="rId3" Type="http://schemas.openxmlformats.org/officeDocument/2006/relationships/image" Target="../media/image36.png"/><Relationship Id="rId7" Type="http://schemas.openxmlformats.org/officeDocument/2006/relationships/slide" Target="slide1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7.xml"/><Relationship Id="rId4" Type="http://schemas.openxmlformats.org/officeDocument/2006/relationships/slide" Target="slid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5" Type="http://schemas.openxmlformats.org/officeDocument/2006/relationships/slide" Target="slide2.xml"/><Relationship Id="rId4" Type="http://schemas.openxmlformats.org/officeDocument/2006/relationships/slide" Target="slid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slide" Target="slide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5" Type="http://schemas.openxmlformats.org/officeDocument/2006/relationships/slide" Target="slide4.xml"/><Relationship Id="rId4" Type="http://schemas.openxmlformats.org/officeDocument/2006/relationships/slide" Target="slide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slide" Target="slide6.xml"/><Relationship Id="rId4" Type="http://schemas.openxmlformats.org/officeDocument/2006/relationships/slide" Target="slide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slide" Target="slide8.xml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slide" Target="slide8.xml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slide" Target="slide1.xml"/><Relationship Id="rId5" Type="http://schemas.openxmlformats.org/officeDocument/2006/relationships/image" Target="../media/image1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44624"/>
            <a:ext cx="7886700" cy="1325563"/>
          </a:xfrm>
        </p:spPr>
        <p:txBody>
          <a:bodyPr>
            <a:normAutofit/>
          </a:bodyPr>
          <a:lstStyle/>
          <a:p>
            <a:pPr algn="ctr"/>
            <a:r>
              <a:rPr lang="en-GB" sz="4800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8" name="Rectangle 17">
            <a:hlinkClick r:id="rId2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1" name="Rectangle 20"/>
          <p:cNvSpPr/>
          <p:nvPr/>
        </p:nvSpPr>
        <p:spPr>
          <a:xfrm>
            <a:off x="66676" y="6524624"/>
            <a:ext cx="2201068" cy="252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Negative &amp; fractional</a:t>
            </a:r>
          </a:p>
        </p:txBody>
      </p:sp>
      <p:sp>
        <p:nvSpPr>
          <p:cNvPr id="70" name="Rectangle 69">
            <a:hlinkClick r:id="rId3" action="ppaction://hlinksldjump"/>
          </p:cNvPr>
          <p:cNvSpPr/>
          <p:nvPr/>
        </p:nvSpPr>
        <p:spPr>
          <a:xfrm>
            <a:off x="2879920" y="2708920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SAM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3H Q7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16" name="Rectangle 15">
            <a:hlinkClick r:id="rId4" action="ppaction://hlinksldjump"/>
          </p:cNvPr>
          <p:cNvSpPr/>
          <p:nvPr/>
        </p:nvSpPr>
        <p:spPr>
          <a:xfrm>
            <a:off x="2879920" y="3249032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2879920" y="3789040"/>
            <a:ext cx="972000" cy="46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Practice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Q8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2" name="Rectangle 21">
            <a:hlinkClick r:id="rId6" action="ppaction://hlinksldjump"/>
          </p:cNvPr>
          <p:cNvSpPr/>
          <p:nvPr/>
        </p:nvSpPr>
        <p:spPr>
          <a:xfrm>
            <a:off x="5076272" y="2168912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2H Q15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>
            <a:hlinkClick r:id="rId7" action="ppaction://hlinksldjump"/>
          </p:cNvPr>
          <p:cNvSpPr/>
          <p:nvPr/>
        </p:nvSpPr>
        <p:spPr>
          <a:xfrm>
            <a:off x="5076272" y="270902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8" action="ppaction://hlinksldjump"/>
          </p:cNvPr>
          <p:cNvSpPr/>
          <p:nvPr/>
        </p:nvSpPr>
        <p:spPr>
          <a:xfrm>
            <a:off x="5076272" y="3249032"/>
            <a:ext cx="972000" cy="468000"/>
          </a:xfrm>
          <a:prstGeom prst="rect">
            <a:avLst/>
          </a:prstGeom>
          <a:gradFill flip="none" rotWithShape="1">
            <a:gsLst>
              <a:gs pos="0">
                <a:schemeClr val="accent6"/>
              </a:gs>
              <a:gs pos="100000">
                <a:schemeClr val="accent2">
                  <a:shade val="100000"/>
                  <a:satMod val="115000"/>
                </a:schemeClr>
              </a:gs>
            </a:gsLst>
            <a:lin ang="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Q17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66676" y="5948504"/>
            <a:ext cx="2201068" cy="504832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Rewriting as another power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6" name="Rectangle 25">
            <a:hlinkClick r:id="rId9" action="ppaction://hlinksldjump"/>
          </p:cNvPr>
          <p:cNvSpPr/>
          <p:nvPr/>
        </p:nvSpPr>
        <p:spPr>
          <a:xfrm>
            <a:off x="5076272" y="3789144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7" name="Rectangle 26">
            <a:hlinkClick r:id="rId10" action="ppaction://hlinksldjump"/>
          </p:cNvPr>
          <p:cNvSpPr/>
          <p:nvPr/>
        </p:nvSpPr>
        <p:spPr>
          <a:xfrm>
            <a:off x="5076272" y="4329152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2017</a:t>
            </a: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Q16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8" name="Rectangle 27">
            <a:hlinkClick r:id="rId11" action="ppaction://hlinksldjump"/>
          </p:cNvPr>
          <p:cNvSpPr/>
          <p:nvPr/>
        </p:nvSpPr>
        <p:spPr>
          <a:xfrm>
            <a:off x="6120280" y="2168912"/>
            <a:ext cx="972000" cy="468000"/>
          </a:xfrm>
          <a:prstGeom prst="rect">
            <a:avLst/>
          </a:prstGeom>
          <a:solidFill>
            <a:schemeClr val="accent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May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1H Q2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29" name="Rectangle 28">
            <a:hlinkClick r:id="rId12" action="ppaction://hlinksldjump"/>
          </p:cNvPr>
          <p:cNvSpPr/>
          <p:nvPr/>
        </p:nvSpPr>
        <p:spPr>
          <a:xfrm>
            <a:off x="6120280" y="2709024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Q12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0" name="Rectangle 29">
            <a:hlinkClick r:id="rId13" action="ppaction://hlinksldjump"/>
          </p:cNvPr>
          <p:cNvSpPr/>
          <p:nvPr/>
        </p:nvSpPr>
        <p:spPr>
          <a:xfrm>
            <a:off x="6120280" y="3249032"/>
            <a:ext cx="972000" cy="46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Q20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1" name="Rectangle 30">
            <a:hlinkClick r:id="rId14" action="ppaction://hlinksldjump"/>
          </p:cNvPr>
          <p:cNvSpPr/>
          <p:nvPr/>
        </p:nvSpPr>
        <p:spPr>
          <a:xfrm>
            <a:off x="6120280" y="3789144"/>
            <a:ext cx="972000" cy="468000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June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3</a:t>
            </a:r>
            <a:r>
              <a:rPr lang="en-GB" sz="1200" b="1" dirty="0" smtClean="0">
                <a:latin typeface="Comic Sans MS" panose="030F0702030302020204" pitchFamily="66" charset="0"/>
              </a:rPr>
              <a:t>H Q4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  <p:sp>
        <p:nvSpPr>
          <p:cNvPr id="32" name="Rectangle 31">
            <a:hlinkClick r:id="rId15" action="ppaction://hlinksldjump"/>
          </p:cNvPr>
          <p:cNvSpPr/>
          <p:nvPr/>
        </p:nvSpPr>
        <p:spPr>
          <a:xfrm>
            <a:off x="6120280" y="4329152"/>
            <a:ext cx="972000" cy="4680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200" b="1" dirty="0" smtClean="0">
                <a:latin typeface="Comic Sans MS" panose="030F0702030302020204" pitchFamily="66" charset="0"/>
              </a:rPr>
              <a:t>Nov 2018</a:t>
            </a:r>
            <a:endParaRPr lang="en-GB" sz="1200" b="1" dirty="0">
              <a:latin typeface="Comic Sans MS" panose="030F0702030302020204" pitchFamily="66" charset="0"/>
            </a:endParaRPr>
          </a:p>
          <a:p>
            <a:pPr algn="ctr"/>
            <a:r>
              <a:rPr lang="en-GB" sz="1200" b="1" dirty="0">
                <a:latin typeface="Comic Sans MS" panose="030F0702030302020204" pitchFamily="66" charset="0"/>
              </a:rPr>
              <a:t>2</a:t>
            </a:r>
            <a:r>
              <a:rPr lang="en-GB" sz="1200" b="1" dirty="0" smtClean="0">
                <a:latin typeface="Comic Sans MS" panose="030F0702030302020204" pitchFamily="66" charset="0"/>
              </a:rPr>
              <a:t>H Q1</a:t>
            </a:r>
            <a:endParaRPr lang="en-GB" sz="12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15544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836712"/>
            <a:ext cx="8640962" cy="457997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251519" y="836712"/>
            <a:ext cx="8640959" cy="457997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 Exemplar responses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3" idx="3"/>
            <a:endCxn id="16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1082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3616026"/>
            <a:ext cx="8640958" cy="254927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124744"/>
            <a:ext cx="8640960" cy="257974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8" idx="3"/>
            <a:endCxn id="25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35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19" y="1916832"/>
            <a:ext cx="8640962" cy="110130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251519" y="2348880"/>
            <a:ext cx="8640959" cy="7012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251519" y="1916831"/>
            <a:ext cx="8640959" cy="43204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80831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6" grpId="0" animBg="1"/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5" name="Rectangle 24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8" idx="3"/>
            <a:endCxn id="25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23529" y="1484784"/>
            <a:ext cx="8496942" cy="13428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823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28" y="1700808"/>
            <a:ext cx="8496944" cy="196700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3H Q17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323528" y="1700807"/>
            <a:ext cx="8496944" cy="196700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3911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49455"/>
            <a:ext cx="8640960" cy="475909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5" name="Rectangle 24">
            <a:hlinkClick r:id="rId6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8" idx="3"/>
            <a:endCxn id="25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50933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4437" y="1700808"/>
            <a:ext cx="6715125" cy="14668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214437" y="1700807"/>
            <a:ext cx="6715126" cy="50405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4" idx="3"/>
            <a:endCxn id="21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Rectangle 23"/>
          <p:cNvSpPr/>
          <p:nvPr/>
        </p:nvSpPr>
        <p:spPr>
          <a:xfrm>
            <a:off x="1214437" y="2204864"/>
            <a:ext cx="6715126" cy="57606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1214437" y="2780928"/>
            <a:ext cx="6715126" cy="38673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3641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  <p:bldLst>
      <p:bldP spid="22" grpId="0" animBg="1"/>
      <p:bldP spid="24" grpId="0" animBg="1"/>
      <p:bldP spid="2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5536" y="908720"/>
            <a:ext cx="8352928" cy="5421408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3" name="Straight Connector 12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6036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2060848"/>
            <a:ext cx="8640956" cy="1904202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1" y="2060846"/>
            <a:ext cx="8640957" cy="864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51521" y="2924942"/>
            <a:ext cx="8640957" cy="104010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9" name="Rectangle 18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1" name="Rectangle 20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2017 2H Q16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3" name="Straight Arrow Connector 22"/>
          <p:cNvCxnSpPr>
            <a:stCxn id="19" idx="3"/>
            <a:endCxn id="21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135442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22" grpId="0" animBg="1"/>
      <p:bldP spid="1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537" y="1052736"/>
            <a:ext cx="8352926" cy="3084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7936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3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0" idx="3"/>
            <a:endCxn id="22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Picture 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520" y="2132856"/>
            <a:ext cx="8640960" cy="59592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0150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2276872"/>
            <a:ext cx="8640958" cy="27770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1" y="2276871"/>
            <a:ext cx="8640957" cy="2777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6" name="Rectangle 15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May 2018 1H Q2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4" name="Straight Arrow Connector 23"/>
          <p:cNvCxnSpPr>
            <a:stCxn id="14" idx="3"/>
            <a:endCxn id="16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2148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196752"/>
            <a:ext cx="8640960" cy="282313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16875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1844824"/>
            <a:ext cx="8640958" cy="1222108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1" y="1844823"/>
            <a:ext cx="8640957" cy="12221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7" name="Rectangle 16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Q12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7" idx="3"/>
            <a:endCxn id="19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79180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530" y="3717032"/>
            <a:ext cx="8496940" cy="237914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9" y="2060848"/>
            <a:ext cx="8496942" cy="185159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5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1" name="Group 10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0" name="Straight Connector 19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23529" y="1052736"/>
            <a:ext cx="8496942" cy="1241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15008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1" y="980728"/>
            <a:ext cx="8640958" cy="113213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1" y="2132856"/>
            <a:ext cx="8640958" cy="184725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1" y="980729"/>
            <a:ext cx="8640957" cy="5040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4" name="Rectangle 13">
            <a:hlinkClick r:id="rId5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6" name="Rectangle 15">
            <a:hlinkClick r:id="rId6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2H Q20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4" idx="3"/>
            <a:endCxn id="16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/>
          <p:cNvSpPr/>
          <p:nvPr/>
        </p:nvSpPr>
        <p:spPr>
          <a:xfrm>
            <a:off x="251521" y="1484784"/>
            <a:ext cx="8640957" cy="64807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251521" y="2132856"/>
            <a:ext cx="8640957" cy="1847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535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476672"/>
            <a:ext cx="7632848" cy="567801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8" name="Rectangle 17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19" name="Straight Arrow Connector 18"/>
          <p:cNvCxnSpPr>
            <a:stCxn id="15" idx="3"/>
            <a:endCxn id="18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0009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1340768"/>
            <a:ext cx="8640956" cy="2544610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1" y="1340767"/>
            <a:ext cx="8640957" cy="187220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8" name="Rectangle 17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0" name="Rectangle 19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2018 3H Q4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18" idx="3"/>
            <a:endCxn id="20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Rectangle 25"/>
          <p:cNvSpPr/>
          <p:nvPr/>
        </p:nvSpPr>
        <p:spPr>
          <a:xfrm>
            <a:off x="251521" y="3212976"/>
            <a:ext cx="8640957" cy="67240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234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 animBg="1"/>
      <p:bldP spid="26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2" y="3921366"/>
            <a:ext cx="8640956" cy="231594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2" y="1700808"/>
            <a:ext cx="8640956" cy="256274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5" name="Group 14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7" name="Picture 16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26" name="Straight Connector 25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4" name="Picture 3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521" y="1124744"/>
            <a:ext cx="8640958" cy="801988"/>
          </a:xfrm>
          <a:prstGeom prst="rect">
            <a:avLst/>
          </a:prstGeom>
        </p:spPr>
      </p:pic>
      <p:sp>
        <p:nvSpPr>
          <p:cNvPr id="19" name="Rectangle 18">
            <a:hlinkClick r:id="rId7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7" name="Rectangle 26">
            <a:hlinkClick r:id="rId8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19" idx="3"/>
            <a:endCxn id="27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95842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673707"/>
            <a:ext cx="8784976" cy="1360404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2" y="1673706"/>
            <a:ext cx="8784976" cy="43387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179512" y="2107584"/>
            <a:ext cx="8784976" cy="92652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Nov 2018 </a:t>
            </a:r>
            <a:r>
              <a:rPr lang="en-GB" sz="1400" b="1" dirty="0">
                <a:latin typeface="Comic Sans MS" panose="030F0702030302020204" pitchFamily="66" charset="0"/>
              </a:rPr>
              <a:t>2</a:t>
            </a:r>
            <a:r>
              <a:rPr lang="en-GB" sz="1400" b="1" dirty="0" smtClean="0">
                <a:latin typeface="Comic Sans MS" panose="030F0702030302020204" pitchFamily="66" charset="0"/>
              </a:rPr>
              <a:t>H Q1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2709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2204864"/>
            <a:ext cx="8784976" cy="494520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2" y="2204863"/>
            <a:ext cx="8784976" cy="49452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SAM 3H Q7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04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3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2" name="Rectangle 21">
            <a:hlinkClick r:id="rId4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0" idx="3"/>
            <a:endCxn id="22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Picture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3529" y="1196752"/>
            <a:ext cx="8496942" cy="3340778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3" name="Picture 12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4" name="Straight Connector 13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858896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5737" y="2204864"/>
            <a:ext cx="8772525" cy="107632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2" y="2204863"/>
            <a:ext cx="8784976" cy="107632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3" name="Rectangle 12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7" name="Rectangle 16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2H Q11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0" name="Straight Arrow Connector 19"/>
          <p:cNvCxnSpPr>
            <a:stCxn id="13" idx="3"/>
            <a:endCxn id="17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9953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  <p:bldLst>
      <p:bldP spid="2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86369"/>
            <a:ext cx="8640960" cy="4685262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sp>
        <p:nvSpPr>
          <p:cNvPr id="20" name="Rectangle 19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2" name="Rectangle 21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5" name="Straight Arrow Connector 24"/>
          <p:cNvCxnSpPr>
            <a:stCxn id="20" idx="3"/>
            <a:endCxn id="22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368660"/>
            <a:ext cx="648072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275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1988840"/>
            <a:ext cx="8784976" cy="140502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179512" y="1988840"/>
            <a:ext cx="8784976" cy="536931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A</a:t>
            </a:r>
          </a:p>
        </p:txBody>
      </p:sp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15" name="Rectangle 14">
            <a:hlinkClick r:id="rId4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19" name="Rectangle 18">
            <a:hlinkClick r:id="rId5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Practice 3H Q8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1" name="Straight Arrow Connector 20"/>
          <p:cNvCxnSpPr>
            <a:stCxn id="15" idx="3"/>
            <a:endCxn id="19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>
            <a:off x="179512" y="2525770"/>
            <a:ext cx="8784976" cy="86809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02693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3" y="404664"/>
            <a:ext cx="6048674" cy="3186110"/>
          </a:xfrm>
          <a:prstGeom prst="rect">
            <a:avLst/>
          </a:prstGeom>
        </p:spPr>
      </p:pic>
      <p:pic>
        <p:nvPicPr>
          <p:cNvPr id="16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504" y="5903486"/>
            <a:ext cx="1296144" cy="861935"/>
          </a:xfrm>
          <a:prstGeom prst="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107504" y="368660"/>
            <a:ext cx="648072" cy="648072"/>
            <a:chOff x="107504" y="368660"/>
            <a:chExt cx="648072" cy="648072"/>
          </a:xfrm>
        </p:grpSpPr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504" y="368660"/>
              <a:ext cx="648072" cy="648072"/>
            </a:xfrm>
            <a:prstGeom prst="rect">
              <a:avLst/>
            </a:prstGeom>
          </p:spPr>
        </p:pic>
        <p:cxnSp>
          <p:nvCxnSpPr>
            <p:cNvPr id="15" name="Straight Connector 14"/>
            <p:cNvCxnSpPr/>
            <p:nvPr/>
          </p:nvCxnSpPr>
          <p:spPr>
            <a:xfrm flipV="1">
              <a:off x="107504" y="368660"/>
              <a:ext cx="648072" cy="648072"/>
            </a:xfrm>
            <a:prstGeom prst="line">
              <a:avLst/>
            </a:prstGeom>
            <a:ln w="762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5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47664" y="3573016"/>
            <a:ext cx="6048672" cy="3148172"/>
          </a:xfrm>
          <a:prstGeom prst="rect">
            <a:avLst/>
          </a:prstGeom>
        </p:spPr>
      </p:pic>
      <p:sp>
        <p:nvSpPr>
          <p:cNvPr id="18" name="Rectangle 17">
            <a:hlinkClick r:id="rId6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5" name="Rectangle 24">
            <a:hlinkClick r:id="rId7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6" name="Straight Arrow Connector 25"/>
          <p:cNvCxnSpPr>
            <a:stCxn id="18" idx="3"/>
            <a:endCxn id="25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7343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052738"/>
            <a:ext cx="8640960" cy="831386"/>
          </a:xfrm>
          <a:prstGeom prst="rect">
            <a:avLst/>
          </a:prstGeom>
        </p:spPr>
      </p:pic>
      <p:pic>
        <p:nvPicPr>
          <p:cNvPr id="12" name="Picture 4" descr="http://www.clker.com/cliparts/0/6/0/4/1242257942641856013NYCS-bull-trans-Q.svg.hi.png">
            <a:hlinkClick r:id="" action="ppaction://hlinkshowjump?jump=previousslide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36512" y="5735569"/>
            <a:ext cx="1197768" cy="1197768"/>
          </a:xfrm>
          <a:prstGeom prst="rect">
            <a:avLst/>
          </a:prstGeom>
          <a:noFill/>
        </p:spPr>
      </p:pic>
      <p:sp>
        <p:nvSpPr>
          <p:cNvPr id="22" name="Rectangle 21"/>
          <p:cNvSpPr/>
          <p:nvPr/>
        </p:nvSpPr>
        <p:spPr>
          <a:xfrm>
            <a:off x="251521" y="1052736"/>
            <a:ext cx="8640957" cy="36004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</a:t>
            </a:r>
            <a:r>
              <a:rPr lang="en-GB" sz="1400" b="1" dirty="0" err="1" smtClean="0">
                <a:latin typeface="Comic Sans MS" panose="030F0702030302020204" pitchFamily="66" charset="0"/>
              </a:rPr>
              <a:t>i</a:t>
            </a:r>
            <a:r>
              <a:rPr lang="en-GB" sz="1400" b="1" dirty="0" smtClean="0">
                <a:latin typeface="Comic Sans MS" panose="030F0702030302020204" pitchFamily="66" charset="0"/>
              </a:rPr>
              <a:t>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51521" y="1412778"/>
            <a:ext cx="8640957" cy="47134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A (ii)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988840"/>
            <a:ext cx="8640960" cy="1780866"/>
          </a:xfrm>
          <a:prstGeom prst="rect">
            <a:avLst/>
          </a:prstGeom>
        </p:spPr>
      </p:pic>
      <p:pic>
        <p:nvPicPr>
          <p:cNvPr id="21" name="Picture 27" descr="http://3.bp.blogspot.com/-zbmfhP5Vxv4/ToIMG2UosrI/AAAAAAAAAnk/AMvy3HEN9xE/s1600/Superman-Logo-psd9639.png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15616" y="5903486"/>
            <a:ext cx="1296144" cy="861935"/>
          </a:xfrm>
          <a:prstGeom prst="rect">
            <a:avLst/>
          </a:prstGeom>
          <a:noFill/>
        </p:spPr>
      </p:pic>
      <p:sp>
        <p:nvSpPr>
          <p:cNvPr id="26" name="Rectangle 25"/>
          <p:cNvSpPr/>
          <p:nvPr/>
        </p:nvSpPr>
        <p:spPr>
          <a:xfrm>
            <a:off x="251519" y="1988840"/>
            <a:ext cx="8640959" cy="1780866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B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sp>
        <p:nvSpPr>
          <p:cNvPr id="24" name="Rectangle 23">
            <a:hlinkClick r:id="rId6" action="ppaction://hlinksldjump"/>
          </p:cNvPr>
          <p:cNvSpPr/>
          <p:nvPr/>
        </p:nvSpPr>
        <p:spPr>
          <a:xfrm>
            <a:off x="1547664" y="35483"/>
            <a:ext cx="864096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>
                <a:latin typeface="Comic Sans MS" panose="030F0702030302020204" pitchFamily="66" charset="0"/>
              </a:rPr>
              <a:t>Indices</a:t>
            </a:r>
          </a:p>
        </p:txBody>
      </p:sp>
      <p:sp>
        <p:nvSpPr>
          <p:cNvPr id="27" name="Rectangle 26">
            <a:hlinkClick r:id="rId7" action="ppaction://hlinksldjump"/>
          </p:cNvPr>
          <p:cNvSpPr/>
          <p:nvPr/>
        </p:nvSpPr>
        <p:spPr>
          <a:xfrm>
            <a:off x="3059832" y="35482"/>
            <a:ext cx="2232248" cy="29717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400" b="1" dirty="0" smtClean="0">
                <a:latin typeface="Comic Sans MS" panose="030F0702030302020204" pitchFamily="66" charset="0"/>
              </a:rPr>
              <a:t>June 2017 2H Q15</a:t>
            </a:r>
            <a:endParaRPr lang="en-GB" sz="1400" b="1" dirty="0">
              <a:latin typeface="Comic Sans MS" panose="030F0702030302020204" pitchFamily="66" charset="0"/>
            </a:endParaRPr>
          </a:p>
        </p:txBody>
      </p:sp>
      <p:cxnSp>
        <p:nvCxnSpPr>
          <p:cNvPr id="28" name="Straight Arrow Connector 27"/>
          <p:cNvCxnSpPr>
            <a:stCxn id="24" idx="3"/>
            <a:endCxn id="27" idx="1"/>
          </p:cNvCxnSpPr>
          <p:nvPr/>
        </p:nvCxnSpPr>
        <p:spPr>
          <a:xfrm flipV="1">
            <a:off x="2411760" y="184069"/>
            <a:ext cx="648072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4802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  <p:bldP spid="26" grpId="0" animBg="1"/>
    </p:bldLst>
  </p:timing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heme1" id="{DD6E32EB-A9AF-45F8-9785-844968F8E7EE}" vid="{2BADE76B-216B-4B87-874A-BBB383BCD1D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31678</TotalTime>
  <Words>232</Words>
  <Application>Microsoft Office PowerPoint</Application>
  <PresentationFormat>On-screen Show (4:3)</PresentationFormat>
  <Paragraphs>109</Paragraphs>
  <Slides>28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28</vt:i4>
      </vt:variant>
    </vt:vector>
  </HeadingPairs>
  <TitlesOfParts>
    <vt:vector size="33" baseType="lpstr">
      <vt:lpstr>Arial</vt:lpstr>
      <vt:lpstr>Calibri</vt:lpstr>
      <vt:lpstr>Calibri Light</vt:lpstr>
      <vt:lpstr>Comic Sans MS</vt:lpstr>
      <vt:lpstr>Theme1</vt:lpstr>
      <vt:lpstr>Indices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Old IGCSE Past Paper Questions</dc:title>
  <dc:creator>Gareth</dc:creator>
  <cp:lastModifiedBy>gareth westwater</cp:lastModifiedBy>
  <cp:revision>2786</cp:revision>
  <cp:lastPrinted>2019-03-09T08:19:56Z</cp:lastPrinted>
  <dcterms:created xsi:type="dcterms:W3CDTF">2014-02-21T20:01:10Z</dcterms:created>
  <dcterms:modified xsi:type="dcterms:W3CDTF">2020-11-10T16:29:52Z</dcterms:modified>
</cp:coreProperties>
</file>