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E132F-1DCF-4089-B814-BEA4E3A56352}" type="datetimeFigureOut">
              <a:rPr lang="en-GB" smtClean="0"/>
              <a:t>07/11/2020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08864-9298-4F6A-9A2A-B9655198B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15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182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07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slide" Target="slide30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20.xml"/><Relationship Id="rId17" Type="http://schemas.openxmlformats.org/officeDocument/2006/relationships/slide" Target="slide28.xml"/><Relationship Id="rId2" Type="http://schemas.openxmlformats.org/officeDocument/2006/relationships/slide" Target="slide4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8.xml"/><Relationship Id="rId5" Type="http://schemas.openxmlformats.org/officeDocument/2006/relationships/slide" Target="slide2.xml"/><Relationship Id="rId15" Type="http://schemas.openxmlformats.org/officeDocument/2006/relationships/slide" Target="slide26.xml"/><Relationship Id="rId10" Type="http://schemas.openxmlformats.org/officeDocument/2006/relationships/slide" Target="slide16.xml"/><Relationship Id="rId4" Type="http://schemas.openxmlformats.org/officeDocument/2006/relationships/slide" Target="slide1.xml"/><Relationship Id="rId9" Type="http://schemas.openxmlformats.org/officeDocument/2006/relationships/slide" Target="slide14.xml"/><Relationship Id="rId14" Type="http://schemas.openxmlformats.org/officeDocument/2006/relationships/slide" Target="slide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slide" Target="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3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slide" Target="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3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slide" Target="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3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3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slide" Target="slide107.xm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18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3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92.png"/><Relationship Id="rId7" Type="http://schemas.openxmlformats.org/officeDocument/2006/relationships/image" Target="../media/image7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slide" Target="slide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3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image" Target="../media/image198.png"/><Relationship Id="rId7" Type="http://schemas.openxmlformats.org/officeDocument/2006/relationships/slide" Target="slide32.xml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32.xml"/><Relationship Id="rId4" Type="http://schemas.openxmlformats.org/officeDocument/2006/relationships/image" Target="../media/image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3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slide" Target="slide1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3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209.png"/><Relationship Id="rId7" Type="http://schemas.openxmlformats.org/officeDocument/2006/relationships/image" Target="../media/image7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slide" Target="slide11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3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215.png"/><Relationship Id="rId7" Type="http://schemas.openxmlformats.org/officeDocument/2006/relationships/image" Target="../media/image7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Relationship Id="rId9" Type="http://schemas.openxmlformats.org/officeDocument/2006/relationships/slide" Target="slide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3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slide" Target="slide121.xml"/><Relationship Id="rId3" Type="http://schemas.openxmlformats.org/officeDocument/2006/relationships/image" Target="../media/image221.png"/><Relationship Id="rId7" Type="http://schemas.openxmlformats.org/officeDocument/2006/relationships/slide" Target="slide32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3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slide" Target="slide123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22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3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230.png"/><Relationship Id="rId7" Type="http://schemas.openxmlformats.org/officeDocument/2006/relationships/slide" Target="slide32.xml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3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7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3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slide" Target="slide129.xm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2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9.xml"/><Relationship Id="rId4" Type="http://schemas.openxmlformats.org/officeDocument/2006/relationships/slide" Target="slide3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1.xml"/><Relationship Id="rId4" Type="http://schemas.openxmlformats.org/officeDocument/2006/relationships/slide" Target="slide3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slide" Target="slide133.xml"/><Relationship Id="rId3" Type="http://schemas.openxmlformats.org/officeDocument/2006/relationships/image" Target="../media/image245.png"/><Relationship Id="rId7" Type="http://schemas.openxmlformats.org/officeDocument/2006/relationships/slide" Target="slide32.xml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3.xml"/><Relationship Id="rId4" Type="http://schemas.openxmlformats.org/officeDocument/2006/relationships/slide" Target="slide3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3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32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" Target="slide137.xml"/><Relationship Id="rId3" Type="http://schemas.openxmlformats.org/officeDocument/2006/relationships/image" Target="../media/image252.png"/><Relationship Id="rId7" Type="http://schemas.openxmlformats.org/officeDocument/2006/relationships/slide" Target="slide32.xml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7.xml"/><Relationship Id="rId4" Type="http://schemas.openxmlformats.org/officeDocument/2006/relationships/slide" Target="slide32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257.png"/><Relationship Id="rId7" Type="http://schemas.openxmlformats.org/officeDocument/2006/relationships/image" Target="../media/image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Relationship Id="rId9" Type="http://schemas.openxmlformats.org/officeDocument/2006/relationships/slide" Target="slide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3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32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10" Type="http://schemas.openxmlformats.org/officeDocument/2006/relationships/slide" Target="slide143.xml"/><Relationship Id="rId4" Type="http://schemas.openxmlformats.org/officeDocument/2006/relationships/image" Target="../media/image267.png"/><Relationship Id="rId9" Type="http://schemas.openxmlformats.org/officeDocument/2006/relationships/slide" Target="slide3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3.xml"/><Relationship Id="rId4" Type="http://schemas.openxmlformats.org/officeDocument/2006/relationships/slide" Target="slide32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" Target="slide145.xml"/><Relationship Id="rId3" Type="http://schemas.openxmlformats.org/officeDocument/2006/relationships/image" Target="../media/image273.png"/><Relationship Id="rId7" Type="http://schemas.openxmlformats.org/officeDocument/2006/relationships/slide" Target="slide32.xml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5.xml"/><Relationship Id="rId4" Type="http://schemas.openxmlformats.org/officeDocument/2006/relationships/slide" Target="slide32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10" Type="http://schemas.openxmlformats.org/officeDocument/2006/relationships/slide" Target="slide147.xml"/><Relationship Id="rId4" Type="http://schemas.openxmlformats.org/officeDocument/2006/relationships/image" Target="../media/image279.png"/><Relationship Id="rId9" Type="http://schemas.openxmlformats.org/officeDocument/2006/relationships/slide" Target="slide3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7.xml"/><Relationship Id="rId4" Type="http://schemas.openxmlformats.org/officeDocument/2006/relationships/slide" Target="slide3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7" Type="http://schemas.openxmlformats.org/officeDocument/2006/relationships/slide" Target="slide149.xml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2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9.xml"/><Relationship Id="rId4" Type="http://schemas.openxmlformats.org/officeDocument/2006/relationships/slide" Target="slide3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slide" Target="slide151.xml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29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51.xml"/><Relationship Id="rId4" Type="http://schemas.openxmlformats.org/officeDocument/2006/relationships/slide" Target="slide3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294.png"/><Relationship Id="rId7" Type="http://schemas.openxmlformats.org/officeDocument/2006/relationships/image" Target="../media/image7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Relationship Id="rId9" Type="http://schemas.openxmlformats.org/officeDocument/2006/relationships/slide" Target="slide15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3.xml"/><Relationship Id="rId4" Type="http://schemas.openxmlformats.org/officeDocument/2006/relationships/slide" Target="slide3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5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5.xml"/><Relationship Id="rId4" Type="http://schemas.openxmlformats.org/officeDocument/2006/relationships/slide" Target="slide3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7.xml"/><Relationship Id="rId4" Type="http://schemas.openxmlformats.org/officeDocument/2006/relationships/slide" Target="slide3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7.xml"/><Relationship Id="rId4" Type="http://schemas.openxmlformats.org/officeDocument/2006/relationships/slide" Target="slide3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9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9.xml"/><Relationship Id="rId4" Type="http://schemas.openxmlformats.org/officeDocument/2006/relationships/slide" Target="slide32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8.png"/><Relationship Id="rId7" Type="http://schemas.openxmlformats.org/officeDocument/2006/relationships/image" Target="../media/image312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10" Type="http://schemas.openxmlformats.org/officeDocument/2006/relationships/slide" Target="slide161.xml"/><Relationship Id="rId4" Type="http://schemas.openxmlformats.org/officeDocument/2006/relationships/image" Target="../media/image309.png"/><Relationship Id="rId9" Type="http://schemas.openxmlformats.org/officeDocument/2006/relationships/slide" Target="slide3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1.xml"/><Relationship Id="rId4" Type="http://schemas.openxmlformats.org/officeDocument/2006/relationships/slide" Target="slide32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10" Type="http://schemas.openxmlformats.org/officeDocument/2006/relationships/slide" Target="slide163.xml"/><Relationship Id="rId4" Type="http://schemas.openxmlformats.org/officeDocument/2006/relationships/image" Target="../media/image316.png"/><Relationship Id="rId9" Type="http://schemas.openxmlformats.org/officeDocument/2006/relationships/slide" Target="slide3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3.xml"/><Relationship Id="rId5" Type="http://schemas.openxmlformats.org/officeDocument/2006/relationships/slide" Target="slide32.xml"/><Relationship Id="rId4" Type="http://schemas.openxmlformats.org/officeDocument/2006/relationships/image" Target="../media/image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7" Type="http://schemas.openxmlformats.org/officeDocument/2006/relationships/slide" Target="slide165.xml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324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5.xml"/><Relationship Id="rId4" Type="http://schemas.openxmlformats.org/officeDocument/2006/relationships/slide" Target="slide3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7" Type="http://schemas.openxmlformats.org/officeDocument/2006/relationships/slide" Target="slide167.xml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32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7.xml"/><Relationship Id="rId4" Type="http://schemas.openxmlformats.org/officeDocument/2006/relationships/slide" Target="slide32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slide" Target="slide169.xml"/><Relationship Id="rId3" Type="http://schemas.openxmlformats.org/officeDocument/2006/relationships/image" Target="../media/image331.png"/><Relationship Id="rId7" Type="http://schemas.openxmlformats.org/officeDocument/2006/relationships/slide" Target="slide32.xml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9.xml"/><Relationship Id="rId4" Type="http://schemas.openxmlformats.org/officeDocument/2006/relationships/slide" Target="slide32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10" Type="http://schemas.openxmlformats.org/officeDocument/2006/relationships/slide" Target="slide171.xml"/><Relationship Id="rId4" Type="http://schemas.openxmlformats.org/officeDocument/2006/relationships/image" Target="../media/image337.png"/><Relationship Id="rId9" Type="http://schemas.openxmlformats.org/officeDocument/2006/relationships/slide" Target="slide3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1.xml"/><Relationship Id="rId4" Type="http://schemas.openxmlformats.org/officeDocument/2006/relationships/slide" Target="slide32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343.png"/><Relationship Id="rId7" Type="http://schemas.openxmlformats.org/officeDocument/2006/relationships/image" Target="../media/image7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5" Type="http://schemas.openxmlformats.org/officeDocument/2006/relationships/image" Target="../media/image345.png"/><Relationship Id="rId4" Type="http://schemas.openxmlformats.org/officeDocument/2006/relationships/image" Target="../media/image344.png"/><Relationship Id="rId9" Type="http://schemas.openxmlformats.org/officeDocument/2006/relationships/slide" Target="slide17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3.xml"/><Relationship Id="rId4" Type="http://schemas.openxmlformats.org/officeDocument/2006/relationships/slide" Target="slide32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slide" Target="slide175.xml"/><Relationship Id="rId3" Type="http://schemas.openxmlformats.org/officeDocument/2006/relationships/image" Target="../media/image349.png"/><Relationship Id="rId7" Type="http://schemas.openxmlformats.org/officeDocument/2006/relationships/slide" Target="slide32.xml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1.png"/><Relationship Id="rId4" Type="http://schemas.openxmlformats.org/officeDocument/2006/relationships/image" Target="../media/image350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5.xml"/><Relationship Id="rId4" Type="http://schemas.openxmlformats.org/officeDocument/2006/relationships/slide" Target="slide3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177.xml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7.xml"/><Relationship Id="rId4" Type="http://schemas.openxmlformats.org/officeDocument/2006/relationships/slide" Target="slide3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9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1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9.xml"/><Relationship Id="rId4" Type="http://schemas.openxmlformats.org/officeDocument/2006/relationships/slide" Target="slide32.xml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361.png"/><Relationship Id="rId7" Type="http://schemas.openxmlformats.org/officeDocument/2006/relationships/image" Target="../media/image7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image" Target="../media/image362.png"/><Relationship Id="rId9" Type="http://schemas.openxmlformats.org/officeDocument/2006/relationships/slide" Target="slide18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1.xml"/><Relationship Id="rId5" Type="http://schemas.openxmlformats.org/officeDocument/2006/relationships/slide" Target="slide32.xml"/><Relationship Id="rId4" Type="http://schemas.openxmlformats.org/officeDocument/2006/relationships/image" Target="../media/image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3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3.xml"/><Relationship Id="rId4" Type="http://schemas.openxmlformats.org/officeDocument/2006/relationships/slide" Target="slide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5.png"/><Relationship Id="rId7" Type="http://schemas.openxmlformats.org/officeDocument/2006/relationships/slide" Target="slide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2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7.png"/><Relationship Id="rId7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66.png"/><Relationship Id="rId7" Type="http://schemas.openxmlformats.org/officeDocument/2006/relationships/slide" Target="slide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slide" Target="slide51.xml"/><Relationship Id="rId18" Type="http://schemas.openxmlformats.org/officeDocument/2006/relationships/slide" Target="slide61.xml"/><Relationship Id="rId26" Type="http://schemas.openxmlformats.org/officeDocument/2006/relationships/slide" Target="slide79.xml"/><Relationship Id="rId39" Type="http://schemas.openxmlformats.org/officeDocument/2006/relationships/slide" Target="slide105.xml"/><Relationship Id="rId21" Type="http://schemas.openxmlformats.org/officeDocument/2006/relationships/slide" Target="slide67.xml"/><Relationship Id="rId34" Type="http://schemas.openxmlformats.org/officeDocument/2006/relationships/slide" Target="slide95.xml"/><Relationship Id="rId42" Type="http://schemas.openxmlformats.org/officeDocument/2006/relationships/slide" Target="slide111.xml"/><Relationship Id="rId47" Type="http://schemas.openxmlformats.org/officeDocument/2006/relationships/slide" Target="slide121.xml"/><Relationship Id="rId50" Type="http://schemas.openxmlformats.org/officeDocument/2006/relationships/slide" Target="slide127.xml"/><Relationship Id="rId55" Type="http://schemas.openxmlformats.org/officeDocument/2006/relationships/slide" Target="slide137.xml"/><Relationship Id="rId63" Type="http://schemas.openxmlformats.org/officeDocument/2006/relationships/slide" Target="slide153.xml"/><Relationship Id="rId68" Type="http://schemas.openxmlformats.org/officeDocument/2006/relationships/slide" Target="slide163.xml"/><Relationship Id="rId76" Type="http://schemas.openxmlformats.org/officeDocument/2006/relationships/slide" Target="slide179.xml"/><Relationship Id="rId7" Type="http://schemas.openxmlformats.org/officeDocument/2006/relationships/slide" Target="slide39.xml"/><Relationship Id="rId71" Type="http://schemas.openxmlformats.org/officeDocument/2006/relationships/slide" Target="slide169.xml"/><Relationship Id="rId2" Type="http://schemas.openxmlformats.org/officeDocument/2006/relationships/slide" Target="slide33.xml"/><Relationship Id="rId16" Type="http://schemas.openxmlformats.org/officeDocument/2006/relationships/slide" Target="slide57.xml"/><Relationship Id="rId29" Type="http://schemas.openxmlformats.org/officeDocument/2006/relationships/slide" Target="slide85.xml"/><Relationship Id="rId11" Type="http://schemas.openxmlformats.org/officeDocument/2006/relationships/slide" Target="slide47.xml"/><Relationship Id="rId24" Type="http://schemas.openxmlformats.org/officeDocument/2006/relationships/slide" Target="slide73.xml"/><Relationship Id="rId32" Type="http://schemas.openxmlformats.org/officeDocument/2006/relationships/slide" Target="slide91.xml"/><Relationship Id="rId37" Type="http://schemas.openxmlformats.org/officeDocument/2006/relationships/slide" Target="slide101.xml"/><Relationship Id="rId40" Type="http://schemas.openxmlformats.org/officeDocument/2006/relationships/slide" Target="slide107.xml"/><Relationship Id="rId45" Type="http://schemas.openxmlformats.org/officeDocument/2006/relationships/slide" Target="slide117.xml"/><Relationship Id="rId53" Type="http://schemas.openxmlformats.org/officeDocument/2006/relationships/slide" Target="slide133.xml"/><Relationship Id="rId58" Type="http://schemas.openxmlformats.org/officeDocument/2006/relationships/slide" Target="slide143.xml"/><Relationship Id="rId66" Type="http://schemas.openxmlformats.org/officeDocument/2006/relationships/slide" Target="slide159.xml"/><Relationship Id="rId74" Type="http://schemas.openxmlformats.org/officeDocument/2006/relationships/slide" Target="slide175.xml"/><Relationship Id="rId79" Type="http://schemas.openxmlformats.org/officeDocument/2006/relationships/slide" Target="slide1.xml"/><Relationship Id="rId5" Type="http://schemas.openxmlformats.org/officeDocument/2006/relationships/slide" Target="slide35.xml"/><Relationship Id="rId61" Type="http://schemas.openxmlformats.org/officeDocument/2006/relationships/slide" Target="slide149.xml"/><Relationship Id="rId10" Type="http://schemas.openxmlformats.org/officeDocument/2006/relationships/slide" Target="slide45.xml"/><Relationship Id="rId19" Type="http://schemas.openxmlformats.org/officeDocument/2006/relationships/slide" Target="slide63.xml"/><Relationship Id="rId31" Type="http://schemas.openxmlformats.org/officeDocument/2006/relationships/slide" Target="slide89.xml"/><Relationship Id="rId44" Type="http://schemas.openxmlformats.org/officeDocument/2006/relationships/slide" Target="slide115.xml"/><Relationship Id="rId52" Type="http://schemas.openxmlformats.org/officeDocument/2006/relationships/slide" Target="slide131.xml"/><Relationship Id="rId60" Type="http://schemas.openxmlformats.org/officeDocument/2006/relationships/slide" Target="slide147.xml"/><Relationship Id="rId65" Type="http://schemas.openxmlformats.org/officeDocument/2006/relationships/slide" Target="slide157.xml"/><Relationship Id="rId73" Type="http://schemas.openxmlformats.org/officeDocument/2006/relationships/slide" Target="slide173.xml"/><Relationship Id="rId78" Type="http://schemas.openxmlformats.org/officeDocument/2006/relationships/slide" Target="slide183.xml"/><Relationship Id="rId4" Type="http://schemas.openxmlformats.org/officeDocument/2006/relationships/slide" Target="slide77.xml"/><Relationship Id="rId9" Type="http://schemas.openxmlformats.org/officeDocument/2006/relationships/slide" Target="slide43.xml"/><Relationship Id="rId14" Type="http://schemas.openxmlformats.org/officeDocument/2006/relationships/slide" Target="slide53.xml"/><Relationship Id="rId22" Type="http://schemas.openxmlformats.org/officeDocument/2006/relationships/slide" Target="slide69.xml"/><Relationship Id="rId27" Type="http://schemas.openxmlformats.org/officeDocument/2006/relationships/slide" Target="slide81.xml"/><Relationship Id="rId30" Type="http://schemas.openxmlformats.org/officeDocument/2006/relationships/slide" Target="slide87.xml"/><Relationship Id="rId35" Type="http://schemas.openxmlformats.org/officeDocument/2006/relationships/slide" Target="slide97.xml"/><Relationship Id="rId43" Type="http://schemas.openxmlformats.org/officeDocument/2006/relationships/slide" Target="slide113.xml"/><Relationship Id="rId48" Type="http://schemas.openxmlformats.org/officeDocument/2006/relationships/slide" Target="slide123.xml"/><Relationship Id="rId56" Type="http://schemas.openxmlformats.org/officeDocument/2006/relationships/slide" Target="slide139.xml"/><Relationship Id="rId64" Type="http://schemas.openxmlformats.org/officeDocument/2006/relationships/slide" Target="slide155.xml"/><Relationship Id="rId69" Type="http://schemas.openxmlformats.org/officeDocument/2006/relationships/slide" Target="slide165.xml"/><Relationship Id="rId77" Type="http://schemas.openxmlformats.org/officeDocument/2006/relationships/slide" Target="slide181.xml"/><Relationship Id="rId8" Type="http://schemas.openxmlformats.org/officeDocument/2006/relationships/slide" Target="slide41.xml"/><Relationship Id="rId51" Type="http://schemas.openxmlformats.org/officeDocument/2006/relationships/slide" Target="slide129.xml"/><Relationship Id="rId72" Type="http://schemas.openxmlformats.org/officeDocument/2006/relationships/slide" Target="slide171.xml"/><Relationship Id="rId3" Type="http://schemas.openxmlformats.org/officeDocument/2006/relationships/slide" Target="slide32.xml"/><Relationship Id="rId12" Type="http://schemas.openxmlformats.org/officeDocument/2006/relationships/slide" Target="slide49.xml"/><Relationship Id="rId17" Type="http://schemas.openxmlformats.org/officeDocument/2006/relationships/slide" Target="slide59.xml"/><Relationship Id="rId25" Type="http://schemas.openxmlformats.org/officeDocument/2006/relationships/slide" Target="slide75.xml"/><Relationship Id="rId33" Type="http://schemas.openxmlformats.org/officeDocument/2006/relationships/slide" Target="slide93.xml"/><Relationship Id="rId38" Type="http://schemas.openxmlformats.org/officeDocument/2006/relationships/slide" Target="slide103.xml"/><Relationship Id="rId46" Type="http://schemas.openxmlformats.org/officeDocument/2006/relationships/slide" Target="slide119.xml"/><Relationship Id="rId59" Type="http://schemas.openxmlformats.org/officeDocument/2006/relationships/slide" Target="slide145.xml"/><Relationship Id="rId67" Type="http://schemas.openxmlformats.org/officeDocument/2006/relationships/slide" Target="slide161.xml"/><Relationship Id="rId20" Type="http://schemas.openxmlformats.org/officeDocument/2006/relationships/slide" Target="slide65.xml"/><Relationship Id="rId41" Type="http://schemas.openxmlformats.org/officeDocument/2006/relationships/slide" Target="slide109.xml"/><Relationship Id="rId54" Type="http://schemas.openxmlformats.org/officeDocument/2006/relationships/slide" Target="slide135.xml"/><Relationship Id="rId62" Type="http://schemas.openxmlformats.org/officeDocument/2006/relationships/slide" Target="slide151.xml"/><Relationship Id="rId70" Type="http://schemas.openxmlformats.org/officeDocument/2006/relationships/slide" Target="slide167.xml"/><Relationship Id="rId75" Type="http://schemas.openxmlformats.org/officeDocument/2006/relationships/slide" Target="slide1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15" Type="http://schemas.openxmlformats.org/officeDocument/2006/relationships/slide" Target="slide55.xml"/><Relationship Id="rId23" Type="http://schemas.openxmlformats.org/officeDocument/2006/relationships/slide" Target="slide71.xml"/><Relationship Id="rId28" Type="http://schemas.openxmlformats.org/officeDocument/2006/relationships/slide" Target="slide83.xml"/><Relationship Id="rId36" Type="http://schemas.openxmlformats.org/officeDocument/2006/relationships/slide" Target="slide99.xml"/><Relationship Id="rId49" Type="http://schemas.openxmlformats.org/officeDocument/2006/relationships/slide" Target="slide125.xml"/><Relationship Id="rId57" Type="http://schemas.openxmlformats.org/officeDocument/2006/relationships/slide" Target="slide1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slide" Target="slide3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39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8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1.png"/><Relationship Id="rId4" Type="http://schemas.openxmlformats.org/officeDocument/2006/relationships/slide" Target="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32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3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slide" Target="slide55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3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slide" Target="slide57.xml"/><Relationship Id="rId4" Type="http://schemas.openxmlformats.org/officeDocument/2006/relationships/slide" Target="slide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slide" Target="slide61.xml"/><Relationship Id="rId4" Type="http://schemas.openxmlformats.org/officeDocument/2006/relationships/slide" Target="slide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3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67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3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image" Target="../media/image128.png"/><Relationship Id="rId7" Type="http://schemas.openxmlformats.org/officeDocument/2006/relationships/slide" Target="slide32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slide" Target="slide71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3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image" Target="../media/image140.png"/><Relationship Id="rId7" Type="http://schemas.openxmlformats.org/officeDocument/2006/relationships/slide" Target="slide32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3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1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slide" Target="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3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3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3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3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7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3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5" Type="http://schemas.openxmlformats.org/officeDocument/2006/relationships/slide" Target="slide32.xml"/><Relationship Id="rId4" Type="http://schemas.openxmlformats.org/officeDocument/2006/relationships/image" Target="../media/image1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3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slide" Target="slide91.xml"/><Relationship Id="rId4" Type="http://schemas.openxmlformats.org/officeDocument/2006/relationships/slide" Target="slide3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3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3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3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3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slide" Target="slide97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7.png"/><Relationship Id="rId4" Type="http://schemas.openxmlformats.org/officeDocument/2006/relationships/image" Target="../media/image17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3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Indices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3635896" y="15928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76" y="6524624"/>
            <a:ext cx="2201068" cy="25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Negative &amp; fractional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635896" y="2132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635896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635896" y="2672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635896" y="3212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3635896" y="375308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3635896" y="429309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3635896" y="483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4679904" y="10527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4679904" y="15927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HR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679904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4679904" y="267286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5" action="ppaction://hlinksldjump"/>
          </p:cNvPr>
          <p:cNvSpPr/>
          <p:nvPr/>
        </p:nvSpPr>
        <p:spPr>
          <a:xfrm>
            <a:off x="4679904" y="3212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7" action="ppaction://hlinksldjump"/>
          </p:cNvPr>
          <p:cNvSpPr/>
          <p:nvPr/>
        </p:nvSpPr>
        <p:spPr>
          <a:xfrm>
            <a:off x="4679904" y="375298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18" action="ppaction://hlinksldjump"/>
          </p:cNvPr>
          <p:cNvSpPr/>
          <p:nvPr/>
        </p:nvSpPr>
        <p:spPr>
          <a:xfrm>
            <a:off x="4680120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2044"/>
            <a:ext cx="8640960" cy="30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274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32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/>
          <a:stretch/>
        </p:blipFill>
        <p:spPr bwMode="auto">
          <a:xfrm>
            <a:off x="251520" y="674766"/>
            <a:ext cx="8640960" cy="14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062"/>
            <a:ext cx="8640960" cy="38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3239852" y="35482"/>
            <a:ext cx="198022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20888"/>
            <a:ext cx="8640960" cy="77664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2420887"/>
            <a:ext cx="8640960" cy="196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617158"/>
            <a:ext cx="8640960" cy="580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0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3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38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20888"/>
            <a:ext cx="8640960" cy="96070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2420887"/>
            <a:ext cx="8640960" cy="196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617157"/>
            <a:ext cx="8640960" cy="764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0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3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443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204864"/>
            <a:ext cx="8640962" cy="116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2204864"/>
            <a:ext cx="8640960" cy="1166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6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9328"/>
            <a:ext cx="8640960" cy="430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38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60848"/>
            <a:ext cx="8640962" cy="187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2060848"/>
            <a:ext cx="8640960" cy="1870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1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21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4904"/>
            <a:ext cx="8784976" cy="4266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10290"/>
            <a:ext cx="8784976" cy="3282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32656"/>
            <a:ext cx="8784976" cy="68650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7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31619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340767"/>
            <a:ext cx="8640960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18" y="1700808"/>
            <a:ext cx="8640961" cy="2801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951368"/>
            <a:ext cx="8928992" cy="2862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961352"/>
            <a:ext cx="8928990" cy="248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96752"/>
            <a:ext cx="8928992" cy="2714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5876"/>
          <a:stretch/>
        </p:blipFill>
        <p:spPr>
          <a:xfrm>
            <a:off x="107504" y="476672"/>
            <a:ext cx="8928992" cy="1907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404664"/>
            <a:ext cx="8928990" cy="43845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7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366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9506" y="1052736"/>
            <a:ext cx="8496944" cy="492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1545011"/>
            <a:ext cx="8503001" cy="1235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39852" y="35482"/>
            <a:ext cx="198022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29507" y="2780928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2232" y="3933056"/>
            <a:ext cx="8504219" cy="78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8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88840"/>
            <a:ext cx="8640962" cy="165604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2137425"/>
            <a:ext cx="8640961" cy="427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1520" y="2564904"/>
            <a:ext cx="86409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924944"/>
            <a:ext cx="8640960" cy="719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8" y="1988840"/>
            <a:ext cx="8640961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4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1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9874"/>
            <a:ext cx="8352928" cy="262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8352928" cy="22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8352928" cy="160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30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4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44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107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19" y="1124744"/>
            <a:ext cx="8640961" cy="252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1376772"/>
            <a:ext cx="8640960" cy="18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8" y="476672"/>
            <a:ext cx="8640961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1518" y="1628800"/>
            <a:ext cx="864096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1518" y="2636912"/>
            <a:ext cx="8640962" cy="3438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0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0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19" grpId="0" animBg="1"/>
      <p:bldP spid="28" grpId="0" animBg="1"/>
      <p:bldP spid="2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02698"/>
            <a:ext cx="8640960" cy="393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4"/>
            <a:ext cx="8640960" cy="24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0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84976" cy="216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060848"/>
            <a:ext cx="878497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492896"/>
            <a:ext cx="8784973" cy="1732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0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24744"/>
            <a:ext cx="8784976" cy="34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4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346852"/>
            <a:ext cx="8784974" cy="5060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346852"/>
            <a:ext cx="8784973" cy="506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1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17976"/>
            <a:ext cx="8640960" cy="18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89040"/>
            <a:ext cx="8640960" cy="1955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515217"/>
            <a:ext cx="8640958" cy="1827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1631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4664"/>
            <a:ext cx="8640960" cy="10297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784976" cy="23705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72815"/>
            <a:ext cx="8784973" cy="17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9512" y="1950499"/>
            <a:ext cx="8784973" cy="430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380536"/>
            <a:ext cx="8784973" cy="1048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3429000"/>
            <a:ext cx="8784973" cy="714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869160"/>
            <a:ext cx="8640956" cy="1921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996952"/>
            <a:ext cx="8640958" cy="2760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060848"/>
            <a:ext cx="8640958" cy="2143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2250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411289"/>
            <a:ext cx="8640958" cy="3974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2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31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3282"/>
            <a:ext cx="8640960" cy="2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239852" y="35482"/>
            <a:ext cx="198022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8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772816"/>
            <a:ext cx="8640964" cy="23977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19" y="2137424"/>
            <a:ext cx="8640961" cy="931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3068959"/>
            <a:ext cx="8640960" cy="71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3782215"/>
            <a:ext cx="8640960" cy="38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8" y="1749069"/>
            <a:ext cx="8640961" cy="38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1" idx="3"/>
            <a:endCxn id="26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6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1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938760"/>
            <a:ext cx="8640958" cy="2874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2564904"/>
            <a:ext cx="8640956" cy="3008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980728"/>
            <a:ext cx="8640958" cy="2326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113771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8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6899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88839"/>
            <a:ext cx="8640957" cy="319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2996953"/>
            <a:ext cx="8640957" cy="681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1520" y="2308686"/>
            <a:ext cx="8640957" cy="68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1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76" y="4907554"/>
            <a:ext cx="7533248" cy="1905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6" y="3412178"/>
            <a:ext cx="7533248" cy="2177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6" y="332656"/>
            <a:ext cx="7533248" cy="38215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1832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1297204"/>
            <a:ext cx="8640957" cy="2563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1520" y="693660"/>
            <a:ext cx="8640957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51520" y="909683"/>
            <a:ext cx="8640957" cy="387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3861048"/>
            <a:ext cx="8640957" cy="1870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45075"/>
            <a:ext cx="8640957" cy="152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1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92896"/>
            <a:ext cx="8784974" cy="4285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008440"/>
            <a:ext cx="8784974" cy="3508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891"/>
          <a:stretch/>
        </p:blipFill>
        <p:spPr>
          <a:xfrm>
            <a:off x="179513" y="620688"/>
            <a:ext cx="8784974" cy="2473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404664"/>
            <a:ext cx="8784974" cy="8201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13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29748"/>
            <a:ext cx="8640960" cy="27473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19" y="1870398"/>
            <a:ext cx="8640957" cy="694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1520" y="2564903"/>
            <a:ext cx="8640957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1329747"/>
            <a:ext cx="8640957" cy="54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17" idx="3"/>
            <a:endCxn id="25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0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1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82374"/>
            <a:ext cx="8640958" cy="4286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14176"/>
            <a:ext cx="8640958" cy="30148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2132856"/>
            <a:ext cx="8661834" cy="11169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132856"/>
            <a:ext cx="8661836" cy="1116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7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473550"/>
            <a:ext cx="8640958" cy="3339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08720"/>
            <a:ext cx="8640958" cy="3645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4848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2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0" y="1988840"/>
            <a:ext cx="8508900" cy="161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17550" y="1988840"/>
            <a:ext cx="85089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550" y="2348880"/>
            <a:ext cx="8508900" cy="125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239852" y="35482"/>
            <a:ext cx="198022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0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22705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88839"/>
            <a:ext cx="8640957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3428999"/>
            <a:ext cx="8640957" cy="830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4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44264"/>
            <a:ext cx="8640960" cy="2269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2719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8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14680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2"/>
            <a:ext cx="8640957" cy="190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2395263"/>
            <a:ext cx="8640957" cy="1277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7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7926"/>
            <a:ext cx="8640960" cy="34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277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8640960" cy="14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2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36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340768"/>
            <a:ext cx="8640957" cy="190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683569"/>
            <a:ext cx="8640957" cy="521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1520" y="1531169"/>
            <a:ext cx="8640957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1" y="2204864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2" y="2996952"/>
            <a:ext cx="8640955" cy="2008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50490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1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142373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060846"/>
            <a:ext cx="8640957" cy="144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204863"/>
            <a:ext cx="8640957" cy="22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1" y="2582142"/>
            <a:ext cx="8640960" cy="90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17" idx="3"/>
            <a:endCxn id="2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520" y="2429741"/>
            <a:ext cx="8640957" cy="15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2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834296"/>
            <a:ext cx="8640962" cy="3979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2708920"/>
            <a:ext cx="8640962" cy="2619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548680"/>
            <a:ext cx="8640958" cy="24361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46058"/>
          <a:stretch/>
        </p:blipFill>
        <p:spPr>
          <a:xfrm>
            <a:off x="251520" y="404664"/>
            <a:ext cx="8640960" cy="122413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4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505938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620687"/>
            <a:ext cx="8640958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1" y="1988840"/>
            <a:ext cx="864095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1" y="2564904"/>
            <a:ext cx="8640958" cy="311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 animBg="1"/>
      <p:bldP spid="18" grpId="0" animBg="1"/>
      <p:bldP spid="1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8672"/>
            <a:ext cx="8784976" cy="265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784976" cy="222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84976" cy="202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192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75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6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473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8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32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9800"/>
            <a:ext cx="8640958" cy="330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1419800"/>
            <a:ext cx="864095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1" y="2355904"/>
            <a:ext cx="864095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4221088"/>
            <a:ext cx="864095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1521" y="3220000"/>
            <a:ext cx="8640957" cy="1001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2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 animBg="1"/>
      <p:bldP spid="18" grpId="0" animBg="1"/>
      <p:bldP spid="19" grpId="0" animBg="1"/>
      <p:bldP spid="2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77424"/>
            <a:ext cx="8496944" cy="409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66" b="42539"/>
          <a:stretch/>
        </p:blipFill>
        <p:spPr bwMode="auto">
          <a:xfrm>
            <a:off x="323528" y="402886"/>
            <a:ext cx="8496944" cy="36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0"/>
            <a:ext cx="8640958" cy="168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51521" y="1628800"/>
            <a:ext cx="8640958" cy="1684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61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155276"/>
            <a:ext cx="7488832" cy="165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941168"/>
            <a:ext cx="7488832" cy="985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36912"/>
            <a:ext cx="7488832" cy="2344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628800"/>
            <a:ext cx="7488832" cy="308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32787"/>
          <a:stretch/>
        </p:blipFill>
        <p:spPr>
          <a:xfrm>
            <a:off x="827584" y="764704"/>
            <a:ext cx="7488832" cy="1809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b="58072"/>
          <a:stretch/>
        </p:blipFill>
        <p:spPr>
          <a:xfrm>
            <a:off x="827584" y="385710"/>
            <a:ext cx="7488832" cy="81104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8" idx="3"/>
            <a:endCxn id="25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9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4267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836712"/>
            <a:ext cx="8640957" cy="114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521" y="1984560"/>
            <a:ext cx="8640957" cy="36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2348879"/>
            <a:ext cx="8640957" cy="1118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1" y="3466968"/>
            <a:ext cx="8640957" cy="179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996774"/>
            <a:ext cx="8640958" cy="1888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84984"/>
            <a:ext cx="8640960" cy="2454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20688"/>
            <a:ext cx="8640960" cy="309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45688"/>
          <a:stretch/>
        </p:blipFill>
        <p:spPr>
          <a:xfrm>
            <a:off x="251520" y="404664"/>
            <a:ext cx="8640960" cy="12241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993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548679"/>
            <a:ext cx="8784976" cy="1296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2" y="1844824"/>
            <a:ext cx="8784976" cy="538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383157"/>
            <a:ext cx="8784976" cy="3464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65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25144"/>
            <a:ext cx="8640960" cy="2080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996952"/>
            <a:ext cx="8640960" cy="2813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28800"/>
            <a:ext cx="8640960" cy="2308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36712"/>
            <a:ext cx="8640960" cy="2131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20070"/>
          <a:stretch/>
        </p:blipFill>
        <p:spPr>
          <a:xfrm>
            <a:off x="251520" y="620688"/>
            <a:ext cx="8640960" cy="1296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04664"/>
            <a:ext cx="8640960" cy="4978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3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23144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1628799"/>
            <a:ext cx="8784976" cy="347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2" y="1976369"/>
            <a:ext cx="8784976" cy="181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158223"/>
            <a:ext cx="8784976" cy="347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1" y="2505792"/>
            <a:ext cx="8784976" cy="707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511" y="3212976"/>
            <a:ext cx="8784976" cy="737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17" idx="3"/>
            <a:endCxn id="25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6" grpId="0" animBg="1"/>
      <p:bldP spid="27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553818"/>
            <a:ext cx="8640956" cy="3259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268760"/>
            <a:ext cx="8640958" cy="3591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9614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0" y="1844824"/>
            <a:ext cx="8508900" cy="135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17550" y="1844824"/>
            <a:ext cx="8508900" cy="1350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2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39815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1412775"/>
            <a:ext cx="8640957" cy="69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1" y="2108711"/>
            <a:ext cx="8640957" cy="1702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7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8496944" cy="37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12758"/>
            <a:ext cx="8496944" cy="291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006"/>
            <a:ext cx="8496944" cy="247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6022"/>
            <a:ext cx="7776864" cy="459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51128"/>
            <a:ext cx="7776864" cy="18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83567" y="346022"/>
            <a:ext cx="7776865" cy="166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3568" y="512289"/>
            <a:ext cx="7776865" cy="4438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83568" y="4941168"/>
            <a:ext cx="7776865" cy="1813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0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2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8640960" cy="263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7846"/>
            <a:ext cx="8640960" cy="143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1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161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2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8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216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520" y="1916832"/>
            <a:ext cx="864095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2060848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924944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51520" y="3140968"/>
            <a:ext cx="8640960" cy="93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25" grpId="0" animBg="1"/>
      <p:bldP spid="2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8640960" cy="373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9414"/>
            <a:ext cx="8640960" cy="232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772816"/>
            <a:ext cx="8640964" cy="29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8" y="1772816"/>
            <a:ext cx="8640958" cy="2978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1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447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1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158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8" y="2564904"/>
            <a:ext cx="8640957" cy="868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844824"/>
            <a:ext cx="864095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7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381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2122"/>
            <a:ext cx="8640960" cy="134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1" idx="3"/>
            <a:endCxn id="1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7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264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85328"/>
            <a:ext cx="8496944" cy="472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3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44824"/>
            <a:ext cx="8784974" cy="24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844824"/>
            <a:ext cx="8784974" cy="244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0" idx="3"/>
            <a:endCxn id="15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36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84646"/>
            <a:ext cx="8640960" cy="142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86706"/>
            <a:ext cx="8640960" cy="139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2356"/>
            <a:ext cx="8640960" cy="132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249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7658"/>
            <a:ext cx="8640960" cy="208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6" b="3686"/>
          <a:stretch/>
        </p:blipFill>
        <p:spPr bwMode="auto">
          <a:xfrm>
            <a:off x="251520" y="1320222"/>
            <a:ext cx="8640960" cy="110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1" b="46112"/>
          <a:stretch/>
        </p:blipFill>
        <p:spPr bwMode="auto">
          <a:xfrm>
            <a:off x="251520" y="475766"/>
            <a:ext cx="8640960" cy="11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54"/>
          <a:stretch/>
        </p:blipFill>
        <p:spPr bwMode="auto">
          <a:xfrm>
            <a:off x="251520" y="404664"/>
            <a:ext cx="8640960" cy="39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0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>
            <a:stCxn id="22" idx="3"/>
            <a:endCxn id="2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0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289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628800"/>
            <a:ext cx="8784976" cy="179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2" y="1807992"/>
            <a:ext cx="8784976" cy="180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988840"/>
            <a:ext cx="8784976" cy="875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2863900"/>
            <a:ext cx="8784976" cy="925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9512" y="3789040"/>
            <a:ext cx="8784976" cy="205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512" y="4175369"/>
            <a:ext cx="8784976" cy="352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G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9512" y="3994100"/>
            <a:ext cx="8784976" cy="181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9" idx="3"/>
            <a:endCxn id="25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6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6" grpId="0" animBg="1"/>
      <p:bldP spid="30" grpId="0" animBg="1"/>
      <p:bldP spid="31" grpId="0" animBg="1"/>
      <p:bldP spid="32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33910"/>
            <a:ext cx="8640960" cy="1879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221088"/>
            <a:ext cx="8640958" cy="1504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068960"/>
            <a:ext cx="8640958" cy="1523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60848"/>
            <a:ext cx="8640958" cy="1443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692696"/>
            <a:ext cx="8640958" cy="1422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04664"/>
            <a:ext cx="8640960" cy="3172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0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2" idx="3"/>
            <a:endCxn id="26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6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31972"/>
            <a:ext cx="8784976" cy="2124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92212"/>
            <a:ext cx="8784976" cy="6728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1531970"/>
            <a:ext cx="8784976" cy="33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866067"/>
            <a:ext cx="8784976" cy="396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2262871"/>
            <a:ext cx="8784976" cy="604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2867135"/>
            <a:ext cx="8784976" cy="825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3692211"/>
            <a:ext cx="8784976" cy="672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Arrow Connector 29"/>
          <p:cNvCxnSpPr>
            <a:stCxn id="27" idx="3"/>
            <a:endCxn id="2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9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01698"/>
            <a:ext cx="8640960" cy="4411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132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8166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2" idx="3"/>
            <a:endCxn id="26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3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499525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620688"/>
            <a:ext cx="8784976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3933056"/>
            <a:ext cx="8784976" cy="1682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0" idx="3"/>
            <a:endCxn id="25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8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640960" cy="138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406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83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0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84976" cy="15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988840"/>
            <a:ext cx="8784976" cy="40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2395504"/>
            <a:ext cx="8784976" cy="52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2924944"/>
            <a:ext cx="8784976" cy="599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8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4072"/>
            <a:ext cx="8640960" cy="330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73012"/>
            <a:ext cx="8640960" cy="261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21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57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1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1" y="1196752"/>
            <a:ext cx="8439678" cy="270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61" y="1196752"/>
            <a:ext cx="843968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61" y="3717033"/>
            <a:ext cx="8439678" cy="186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2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4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37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268760"/>
            <a:ext cx="87849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3789040"/>
            <a:ext cx="87849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79512" y="1700808"/>
            <a:ext cx="87849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512" y="2276872"/>
            <a:ext cx="87849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512" y="2924944"/>
            <a:ext cx="8784976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26" grpId="0" animBg="1"/>
      <p:bldP spid="27" grpId="0" animBg="1"/>
      <p:bldP spid="28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40616"/>
            <a:ext cx="8640960" cy="14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1180"/>
            <a:ext cx="8640960" cy="14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8640960" cy="200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21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3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9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401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052736"/>
            <a:ext cx="8784976" cy="720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772815"/>
            <a:ext cx="8784976" cy="1288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3061375"/>
            <a:ext cx="8784976" cy="1260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4322787"/>
            <a:ext cx="8784976" cy="18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4509120"/>
            <a:ext cx="8784976" cy="560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>
            <a:stCxn id="16" idx="3"/>
            <a:endCxn id="2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5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04494"/>
            <a:ext cx="8640960" cy="220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8640960" cy="19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8640960" cy="179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/>
          <a:stretch/>
        </p:blipFill>
        <p:spPr bwMode="auto">
          <a:xfrm>
            <a:off x="251520" y="620688"/>
            <a:ext cx="8640960" cy="230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7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6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0968"/>
            <a:ext cx="8784976" cy="349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875023"/>
            <a:ext cx="8784976" cy="96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370968"/>
            <a:ext cx="8784976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3429000"/>
            <a:ext cx="878497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2844251"/>
            <a:ext cx="8784976" cy="584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5" idx="3"/>
            <a:endCxn id="20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6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6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71896"/>
            <a:ext cx="8640960" cy="214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640960" cy="20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254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034"/>
            <a:ext cx="8640960" cy="197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5" idx="3"/>
            <a:endCxn id="22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7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976" cy="455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124743"/>
            <a:ext cx="8784976" cy="144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836712"/>
            <a:ext cx="8784976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3645023"/>
            <a:ext cx="8784976" cy="1749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2564904"/>
            <a:ext cx="8784976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5" idx="3"/>
            <a:endCxn id="20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5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6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59944"/>
            <a:ext cx="7200800" cy="265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00800" cy="367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77072"/>
            <a:ext cx="7200800" cy="168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6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281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628800"/>
            <a:ext cx="87849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124744"/>
            <a:ext cx="87849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3212976"/>
            <a:ext cx="8784976" cy="72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512" y="2132856"/>
            <a:ext cx="87849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9512" y="2636912"/>
            <a:ext cx="87849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2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26" grpId="0" animBg="1"/>
      <p:bldP spid="28" grpId="0" animBg="1"/>
      <p:bldP spid="29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6980"/>
            <a:ext cx="8640960" cy="282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7352"/>
            <a:ext cx="8640960" cy="28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5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496944" cy="339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2928"/>
            <a:ext cx="8496944" cy="3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96944" cy="224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96944" cy="160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6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4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229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628800"/>
            <a:ext cx="8784976" cy="2291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Arrow Connector 29"/>
          <p:cNvCxnSpPr>
            <a:stCxn id="20" idx="3"/>
            <a:endCxn id="2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77628"/>
            <a:ext cx="8640960" cy="293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8640960" cy="195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236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/>
          <a:stretch/>
        </p:blipFill>
        <p:spPr bwMode="auto">
          <a:xfrm>
            <a:off x="251520" y="476672"/>
            <a:ext cx="8640960" cy="172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5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381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196752"/>
            <a:ext cx="8784976" cy="52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5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79512" y="1725980"/>
            <a:ext cx="8784976" cy="55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2276872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996952"/>
            <a:ext cx="8784976" cy="2017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5848"/>
            <a:ext cx="8640960" cy="462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40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6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25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412776"/>
            <a:ext cx="8784976" cy="258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0598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1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9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1" y="1196752"/>
            <a:ext cx="8439678" cy="287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4918" y="1196752"/>
            <a:ext cx="8446921" cy="155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4915" y="1888654"/>
            <a:ext cx="8446924" cy="344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44919" y="1352228"/>
            <a:ext cx="8446923" cy="536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4915" y="2233042"/>
            <a:ext cx="8446927" cy="1840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42622"/>
            <a:ext cx="8640958" cy="3070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81742"/>
            <a:ext cx="8640958" cy="1651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095458"/>
            <a:ext cx="8640958" cy="1341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835860"/>
            <a:ext cx="8640958" cy="1377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2" y="494316"/>
            <a:ext cx="8640956" cy="1494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404664"/>
            <a:ext cx="8640958" cy="71462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3239852" y="35482"/>
            <a:ext cx="17641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85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61048"/>
            <a:ext cx="8496944" cy="293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68960"/>
            <a:ext cx="8496944" cy="2102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052736"/>
            <a:ext cx="8496942" cy="25793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30476"/>
          <a:stretch/>
        </p:blipFill>
        <p:spPr>
          <a:xfrm>
            <a:off x="323528" y="404664"/>
            <a:ext cx="8496944" cy="1642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69523"/>
          <a:stretch/>
        </p:blipFill>
        <p:spPr>
          <a:xfrm>
            <a:off x="323528" y="404664"/>
            <a:ext cx="8496944" cy="7200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15" y="1196752"/>
            <a:ext cx="8454170" cy="314651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4918" y="1196751"/>
            <a:ext cx="8446921" cy="379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4915" y="2709296"/>
            <a:ext cx="8446924" cy="379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4919" y="1576368"/>
            <a:ext cx="8446923" cy="1132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4915" y="3088910"/>
            <a:ext cx="8446927" cy="125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2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9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259836"/>
            <a:ext cx="8352926" cy="4481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8352928" cy="345712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8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6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9" y="1484784"/>
            <a:ext cx="8502122" cy="207816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1484783"/>
            <a:ext cx="8499533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3" y="2204864"/>
            <a:ext cx="8498240" cy="1358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883218"/>
            <a:ext cx="8352926" cy="2858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844824"/>
            <a:ext cx="8352926" cy="32405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04664"/>
            <a:ext cx="8352926" cy="282390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8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23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40" y="548680"/>
            <a:ext cx="8502120" cy="504712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548680"/>
            <a:ext cx="8499533" cy="379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3" y="928095"/>
            <a:ext cx="8498240" cy="4013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0939" y="4941167"/>
            <a:ext cx="8499533" cy="654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22938"/>
            <a:ext cx="8496944" cy="3790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060848"/>
            <a:ext cx="8496942" cy="2970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357978"/>
            <a:ext cx="8496944" cy="1278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1067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04664"/>
            <a:ext cx="8496944" cy="112781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8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9" y="1352946"/>
            <a:ext cx="8502122" cy="214806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1352945"/>
            <a:ext cx="8499533" cy="271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3" y="2567216"/>
            <a:ext cx="8498240" cy="933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20939" y="1624228"/>
            <a:ext cx="8499533" cy="364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0939" y="1988840"/>
            <a:ext cx="8499533" cy="578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07402"/>
            <a:ext cx="7776864" cy="4789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4664"/>
            <a:ext cx="7776864" cy="330755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8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6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40" y="1451144"/>
            <a:ext cx="8502120" cy="284195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0939" y="1352945"/>
            <a:ext cx="8499533" cy="271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3" y="2793102"/>
            <a:ext cx="8498240" cy="149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939" y="1624228"/>
            <a:ext cx="8499533" cy="225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0939" y="1850116"/>
            <a:ext cx="8499533" cy="942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29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61317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1" y="1329647"/>
            <a:ext cx="8784977" cy="197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510" y="1527102"/>
            <a:ext cx="8784978" cy="248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510" y="1776021"/>
            <a:ext cx="8784978" cy="21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510" y="1988842"/>
            <a:ext cx="8784978" cy="38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510" y="2369164"/>
            <a:ext cx="8784978" cy="1584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39852" y="35482"/>
            <a:ext cx="17641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3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997844"/>
            <a:ext cx="8352928" cy="2815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28800"/>
            <a:ext cx="8352928" cy="3571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8" y="476672"/>
            <a:ext cx="8352924" cy="2903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476672"/>
            <a:ext cx="8352926" cy="157820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6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76672"/>
            <a:ext cx="7920878" cy="4517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5013176"/>
            <a:ext cx="7920876" cy="17785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561" y="476672"/>
            <a:ext cx="7920877" cy="666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1561" y="1143546"/>
            <a:ext cx="7920877" cy="4661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1561" y="5805264"/>
            <a:ext cx="7920877" cy="986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239852" y="35482"/>
            <a:ext cx="20522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8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Indices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467544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555776" y="213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67544" y="159284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467544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467544" y="26729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467544" y="321303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467544" y="375303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474936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467544" y="483320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76" y="6524624"/>
            <a:ext cx="2201068" cy="25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Negative &amp; fractional</a:t>
            </a: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467544" y="5373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467544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1511768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1511640" y="159280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511640" y="2132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511640" y="26729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1511640" y="321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1511640" y="37530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1511768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1511640" y="48331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1511768" y="5373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1511768" y="59132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2555776" y="10527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555776" y="159279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2555776" y="267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2555904" y="321303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2555776" y="37531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2555776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0" action="ppaction://hlinksldjump"/>
          </p:cNvPr>
          <p:cNvSpPr/>
          <p:nvPr/>
        </p:nvSpPr>
        <p:spPr>
          <a:xfrm>
            <a:off x="2555776" y="483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1" action="ppaction://hlinksldjump"/>
          </p:cNvPr>
          <p:cNvSpPr/>
          <p:nvPr/>
        </p:nvSpPr>
        <p:spPr>
          <a:xfrm>
            <a:off x="2555776" y="53732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2" action="ppaction://hlinksldjump"/>
          </p:cNvPr>
          <p:cNvSpPr/>
          <p:nvPr/>
        </p:nvSpPr>
        <p:spPr>
          <a:xfrm>
            <a:off x="2555776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3HR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3" action="ppaction://hlinksldjump"/>
          </p:cNvPr>
          <p:cNvSpPr/>
          <p:nvPr/>
        </p:nvSpPr>
        <p:spPr>
          <a:xfrm>
            <a:off x="3599872" y="10527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4" action="ppaction://hlinksldjump"/>
          </p:cNvPr>
          <p:cNvSpPr/>
          <p:nvPr/>
        </p:nvSpPr>
        <p:spPr>
          <a:xfrm>
            <a:off x="3599872" y="1592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5" action="ppaction://hlinksldjump"/>
          </p:cNvPr>
          <p:cNvSpPr/>
          <p:nvPr/>
        </p:nvSpPr>
        <p:spPr>
          <a:xfrm>
            <a:off x="3600000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6" action="ppaction://hlinksldjump"/>
          </p:cNvPr>
          <p:cNvSpPr/>
          <p:nvPr/>
        </p:nvSpPr>
        <p:spPr>
          <a:xfrm>
            <a:off x="3599872" y="26729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7" action="ppaction://hlinksldjump"/>
          </p:cNvPr>
          <p:cNvSpPr/>
          <p:nvPr/>
        </p:nvSpPr>
        <p:spPr>
          <a:xfrm>
            <a:off x="3599872" y="321303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38" action="ppaction://hlinksldjump"/>
          </p:cNvPr>
          <p:cNvSpPr/>
          <p:nvPr/>
        </p:nvSpPr>
        <p:spPr>
          <a:xfrm>
            <a:off x="3599872" y="375304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 Q24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39" action="ppaction://hlinksldjump"/>
          </p:cNvPr>
          <p:cNvSpPr/>
          <p:nvPr/>
        </p:nvSpPr>
        <p:spPr>
          <a:xfrm>
            <a:off x="3600000" y="429309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0" action="ppaction://hlinksldjump"/>
          </p:cNvPr>
          <p:cNvSpPr/>
          <p:nvPr/>
        </p:nvSpPr>
        <p:spPr>
          <a:xfrm>
            <a:off x="3600000" y="483320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1" action="ppaction://hlinksldjump"/>
          </p:cNvPr>
          <p:cNvSpPr/>
          <p:nvPr/>
        </p:nvSpPr>
        <p:spPr>
          <a:xfrm>
            <a:off x="3600000" y="53732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2" action="ppaction://hlinksldjump"/>
          </p:cNvPr>
          <p:cNvSpPr/>
          <p:nvPr/>
        </p:nvSpPr>
        <p:spPr>
          <a:xfrm>
            <a:off x="3600000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3" action="ppaction://hlinksldjump"/>
          </p:cNvPr>
          <p:cNvSpPr/>
          <p:nvPr/>
        </p:nvSpPr>
        <p:spPr>
          <a:xfrm>
            <a:off x="4644008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4" action="ppaction://hlinksldjump"/>
          </p:cNvPr>
          <p:cNvSpPr/>
          <p:nvPr/>
        </p:nvSpPr>
        <p:spPr>
          <a:xfrm>
            <a:off x="4644008" y="15927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3HR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5" action="ppaction://hlinksldjump"/>
          </p:cNvPr>
          <p:cNvSpPr/>
          <p:nvPr/>
        </p:nvSpPr>
        <p:spPr>
          <a:xfrm>
            <a:off x="4644008" y="213280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4HR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46" action="ppaction://hlinksldjump"/>
          </p:cNvPr>
          <p:cNvSpPr/>
          <p:nvPr/>
        </p:nvSpPr>
        <p:spPr>
          <a:xfrm>
            <a:off x="4644008" y="267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47" action="ppaction://hlinksldjump"/>
          </p:cNvPr>
          <p:cNvSpPr/>
          <p:nvPr/>
        </p:nvSpPr>
        <p:spPr>
          <a:xfrm>
            <a:off x="4644008" y="3212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3HR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48" action="ppaction://hlinksldjump"/>
          </p:cNvPr>
          <p:cNvSpPr/>
          <p:nvPr/>
        </p:nvSpPr>
        <p:spPr>
          <a:xfrm>
            <a:off x="4644136" y="375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2015 4HR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49" action="ppaction://hlinksldjump"/>
          </p:cNvPr>
          <p:cNvSpPr/>
          <p:nvPr/>
        </p:nvSpPr>
        <p:spPr>
          <a:xfrm>
            <a:off x="4644008" y="429308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0" action="ppaction://hlinksldjump"/>
          </p:cNvPr>
          <p:cNvSpPr/>
          <p:nvPr/>
        </p:nvSpPr>
        <p:spPr>
          <a:xfrm>
            <a:off x="4644008" y="483315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 Q25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1" action="ppaction://hlinksldjump"/>
          </p:cNvPr>
          <p:cNvSpPr/>
          <p:nvPr/>
        </p:nvSpPr>
        <p:spPr>
          <a:xfrm>
            <a:off x="4644008" y="537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2" action="ppaction://hlinksldjump"/>
          </p:cNvPr>
          <p:cNvSpPr/>
          <p:nvPr/>
        </p:nvSpPr>
        <p:spPr>
          <a:xfrm>
            <a:off x="4644008" y="59133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3HR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3" action="ppaction://hlinksldjump"/>
          </p:cNvPr>
          <p:cNvSpPr/>
          <p:nvPr/>
        </p:nvSpPr>
        <p:spPr>
          <a:xfrm>
            <a:off x="5688232" y="10528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4" action="ppaction://hlinksldjump"/>
          </p:cNvPr>
          <p:cNvSpPr/>
          <p:nvPr/>
        </p:nvSpPr>
        <p:spPr>
          <a:xfrm>
            <a:off x="5688232" y="159290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55" action="ppaction://hlinksldjump"/>
          </p:cNvPr>
          <p:cNvSpPr/>
          <p:nvPr/>
        </p:nvSpPr>
        <p:spPr>
          <a:xfrm>
            <a:off x="5688232" y="213296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56" action="ppaction://hlinksldjump"/>
          </p:cNvPr>
          <p:cNvSpPr/>
          <p:nvPr/>
        </p:nvSpPr>
        <p:spPr>
          <a:xfrm>
            <a:off x="5688232" y="267296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57" action="ppaction://hlinksldjump"/>
          </p:cNvPr>
          <p:cNvSpPr/>
          <p:nvPr/>
        </p:nvSpPr>
        <p:spPr>
          <a:xfrm>
            <a:off x="5688232" y="321297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58" action="ppaction://hlinksldjump"/>
          </p:cNvPr>
          <p:cNvSpPr/>
          <p:nvPr/>
        </p:nvSpPr>
        <p:spPr>
          <a:xfrm>
            <a:off x="5688104" y="375308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59" action="ppaction://hlinksldjump"/>
          </p:cNvPr>
          <p:cNvSpPr/>
          <p:nvPr/>
        </p:nvSpPr>
        <p:spPr>
          <a:xfrm>
            <a:off x="5688104" y="429315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0" action="ppaction://hlinksldjump"/>
          </p:cNvPr>
          <p:cNvSpPr/>
          <p:nvPr/>
        </p:nvSpPr>
        <p:spPr>
          <a:xfrm>
            <a:off x="5688104" y="483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1" action="ppaction://hlinksldjump"/>
          </p:cNvPr>
          <p:cNvSpPr/>
          <p:nvPr/>
        </p:nvSpPr>
        <p:spPr>
          <a:xfrm>
            <a:off x="5688104" y="53733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2" action="ppaction://hlinksldjump"/>
          </p:cNvPr>
          <p:cNvSpPr/>
          <p:nvPr/>
        </p:nvSpPr>
        <p:spPr>
          <a:xfrm>
            <a:off x="5688232" y="59133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3" action="ppaction://hlinksldjump"/>
          </p:cNvPr>
          <p:cNvSpPr/>
          <p:nvPr/>
        </p:nvSpPr>
        <p:spPr>
          <a:xfrm>
            <a:off x="6732240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64" action="ppaction://hlinksldjump"/>
          </p:cNvPr>
          <p:cNvSpPr/>
          <p:nvPr/>
        </p:nvSpPr>
        <p:spPr>
          <a:xfrm>
            <a:off x="6732240" y="159284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65" action="ppaction://hlinksldjump"/>
          </p:cNvPr>
          <p:cNvSpPr/>
          <p:nvPr/>
        </p:nvSpPr>
        <p:spPr>
          <a:xfrm>
            <a:off x="6732240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66" action="ppaction://hlinksldjump"/>
          </p:cNvPr>
          <p:cNvSpPr/>
          <p:nvPr/>
        </p:nvSpPr>
        <p:spPr>
          <a:xfrm>
            <a:off x="6732240" y="2672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67" action="ppaction://hlinksldjump"/>
          </p:cNvPr>
          <p:cNvSpPr/>
          <p:nvPr/>
        </p:nvSpPr>
        <p:spPr>
          <a:xfrm>
            <a:off x="6732240" y="321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hlinkClick r:id="rId68" action="ppaction://hlinksldjump"/>
          </p:cNvPr>
          <p:cNvSpPr/>
          <p:nvPr/>
        </p:nvSpPr>
        <p:spPr>
          <a:xfrm>
            <a:off x="6732240" y="375308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1" name="Rectangle 80">
            <a:hlinkClick r:id="rId69" action="ppaction://hlinksldjump"/>
          </p:cNvPr>
          <p:cNvSpPr/>
          <p:nvPr/>
        </p:nvSpPr>
        <p:spPr>
          <a:xfrm>
            <a:off x="6732240" y="4293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hlinkClick r:id="rId70" action="ppaction://hlinksldjump"/>
          </p:cNvPr>
          <p:cNvSpPr/>
          <p:nvPr/>
        </p:nvSpPr>
        <p:spPr>
          <a:xfrm>
            <a:off x="6732240" y="4833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3HR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3" name="Rectangle 82">
            <a:hlinkClick r:id="rId71" action="ppaction://hlinksldjump"/>
          </p:cNvPr>
          <p:cNvSpPr/>
          <p:nvPr/>
        </p:nvSpPr>
        <p:spPr>
          <a:xfrm>
            <a:off x="6732240" y="5373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hlinkClick r:id="rId72" action="ppaction://hlinksldjump"/>
          </p:cNvPr>
          <p:cNvSpPr/>
          <p:nvPr/>
        </p:nvSpPr>
        <p:spPr>
          <a:xfrm>
            <a:off x="6732240" y="59133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5" name="Rectangle 84">
            <a:hlinkClick r:id="rId73" action="ppaction://hlinksldjump"/>
          </p:cNvPr>
          <p:cNvSpPr/>
          <p:nvPr/>
        </p:nvSpPr>
        <p:spPr>
          <a:xfrm>
            <a:off x="7776464" y="10527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6" name="Rectangle 85">
            <a:hlinkClick r:id="rId74" action="ppaction://hlinksldjump"/>
          </p:cNvPr>
          <p:cNvSpPr/>
          <p:nvPr/>
        </p:nvSpPr>
        <p:spPr>
          <a:xfrm>
            <a:off x="7776464" y="1592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7" name="Rectangle 86">
            <a:hlinkClick r:id="rId75" action="ppaction://hlinksldjump"/>
          </p:cNvPr>
          <p:cNvSpPr/>
          <p:nvPr/>
        </p:nvSpPr>
        <p:spPr>
          <a:xfrm>
            <a:off x="7776464" y="2132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8" name="Rectangle 87">
            <a:hlinkClick r:id="rId76" action="ppaction://hlinksldjump"/>
          </p:cNvPr>
          <p:cNvSpPr/>
          <p:nvPr/>
        </p:nvSpPr>
        <p:spPr>
          <a:xfrm>
            <a:off x="7776464" y="267296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9" name="Rectangle 88">
            <a:hlinkClick r:id="rId77" action="ppaction://hlinksldjump"/>
          </p:cNvPr>
          <p:cNvSpPr/>
          <p:nvPr/>
        </p:nvSpPr>
        <p:spPr>
          <a:xfrm>
            <a:off x="7776464" y="3212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4HR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90" name="Rectangle 89">
            <a:hlinkClick r:id="rId78" action="ppaction://hlinksldjump"/>
          </p:cNvPr>
          <p:cNvSpPr/>
          <p:nvPr/>
        </p:nvSpPr>
        <p:spPr>
          <a:xfrm>
            <a:off x="7776464" y="375308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4HR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91" name="Rectangle 90">
            <a:hlinkClick r:id="rId79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84" y="573610"/>
            <a:ext cx="7151032" cy="602374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239852" y="35482"/>
            <a:ext cx="17641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2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841"/>
            <a:ext cx="8496944" cy="128461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988840"/>
            <a:ext cx="8496944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2276874"/>
            <a:ext cx="8496944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2564906"/>
            <a:ext cx="8496944" cy="368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933329"/>
            <a:ext cx="8496944" cy="340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239852" y="35482"/>
            <a:ext cx="17641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3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8" y="5445224"/>
            <a:ext cx="6935044" cy="11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8" y="2348880"/>
            <a:ext cx="693504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8" y="332656"/>
            <a:ext cx="6935044" cy="22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27585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2483768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0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5951"/>
            <a:ext cx="8148525" cy="168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85952"/>
            <a:ext cx="8136904" cy="46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2348880"/>
            <a:ext cx="8148525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544" y="2636912"/>
            <a:ext cx="81369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7544" y="3284984"/>
            <a:ext cx="8136904" cy="286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3275856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3" idx="3"/>
            <a:endCxn id="25" idx="1"/>
          </p:cNvCxnSpPr>
          <p:nvPr/>
        </p:nvCxnSpPr>
        <p:spPr>
          <a:xfrm flipV="1">
            <a:off x="2411760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6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38" y="404664"/>
            <a:ext cx="7864324" cy="634678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25" idx="3"/>
            <a:endCxn id="2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9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4"/>
            <a:ext cx="8208912" cy="8215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44823"/>
            <a:ext cx="8208912" cy="21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2060848"/>
            <a:ext cx="820891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  <a:r>
              <a:rPr lang="en-GB" sz="1400" b="1" dirty="0" smtClean="0">
                <a:latin typeface="Comic Sans MS" panose="030F0702030302020204" pitchFamily="66" charset="0"/>
              </a:rPr>
              <a:t>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544" y="2348880"/>
            <a:ext cx="8208912" cy="317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16" y="5301208"/>
            <a:ext cx="6460768" cy="1563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15" y="3356992"/>
            <a:ext cx="6460770" cy="27876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615" y="371454"/>
            <a:ext cx="6460770" cy="3057546"/>
          </a:xfrm>
          <a:prstGeom prst="rect">
            <a:avLst/>
          </a:prstGeom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3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3822"/>
            <a:ext cx="8640960" cy="298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3652"/>
            <a:ext cx="8640960" cy="211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51520" y="813217"/>
            <a:ext cx="8640960" cy="211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1" b="50000"/>
          <a:stretch/>
        </p:blipFill>
        <p:spPr bwMode="auto">
          <a:xfrm>
            <a:off x="251520" y="401927"/>
            <a:ext cx="8640960" cy="151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36"/>
          <a:stretch/>
        </p:blipFill>
        <p:spPr bwMode="auto">
          <a:xfrm>
            <a:off x="251520" y="332656"/>
            <a:ext cx="8640960" cy="40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239852" y="35482"/>
            <a:ext cx="17641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6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208415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628800"/>
            <a:ext cx="849694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2276873"/>
            <a:ext cx="84969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528" y="1988840"/>
            <a:ext cx="8496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(iii)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708921"/>
            <a:ext cx="8496944" cy="1012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3528" y="1844824"/>
            <a:ext cx="849694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8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6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52928" cy="50252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8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23046"/>
            <a:ext cx="8640958" cy="9059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2523045"/>
            <a:ext cx="8640960" cy="30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832007"/>
            <a:ext cx="8640960" cy="25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3094903"/>
            <a:ext cx="8640960" cy="341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5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90145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80334"/>
            <a:ext cx="8640960" cy="16973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2523044"/>
            <a:ext cx="8640960" cy="545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3068959"/>
            <a:ext cx="8640960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3573016"/>
            <a:ext cx="8640960" cy="76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3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8496944" cy="15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568"/>
            <a:ext cx="8496944" cy="437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6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7840"/>
            <a:ext cx="8640960" cy="2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727840"/>
            <a:ext cx="8640960" cy="477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708920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204864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7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2266"/>
            <a:ext cx="7056784" cy="23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/>
          <a:stretch/>
        </p:blipFill>
        <p:spPr bwMode="auto">
          <a:xfrm>
            <a:off x="1043608" y="1916832"/>
            <a:ext cx="7056784" cy="462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5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4172"/>
            <a:ext cx="8640960" cy="15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754172"/>
            <a:ext cx="8640960" cy="306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708920"/>
            <a:ext cx="86409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060848"/>
            <a:ext cx="86409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3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85184"/>
            <a:ext cx="7776864" cy="99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76864" cy="47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6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0" y="1369937"/>
            <a:ext cx="8496944" cy="278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369937"/>
            <a:ext cx="8496944" cy="157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1527101"/>
            <a:ext cx="8503001" cy="347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1874514"/>
            <a:ext cx="8501706" cy="1236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239852" y="35482"/>
            <a:ext cx="17641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22234" y="3111278"/>
            <a:ext cx="8503000" cy="82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2232" y="3933056"/>
            <a:ext cx="8503002" cy="221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7" grpId="0" animBg="1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148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88840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204864"/>
            <a:ext cx="86409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492896"/>
            <a:ext cx="864096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2924944"/>
            <a:ext cx="8640960" cy="553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79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8352928" cy="141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438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55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9522"/>
            <a:ext cx="8640960" cy="10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79522"/>
            <a:ext cx="8640960" cy="153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339563"/>
            <a:ext cx="8640960" cy="72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132855"/>
            <a:ext cx="8640960" cy="206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1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365104"/>
            <a:ext cx="8640956" cy="1803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51512"/>
            <a:ext cx="8640958" cy="124929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00808"/>
            <a:ext cx="8640958" cy="1442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2" y="3140968"/>
            <a:ext cx="8640956" cy="15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20768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79521"/>
            <a:ext cx="8640960" cy="378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1520" y="2564905"/>
            <a:ext cx="8640960" cy="1510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358197"/>
            <a:ext cx="8640960" cy="206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1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157192"/>
            <a:ext cx="8064894" cy="160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4221088"/>
            <a:ext cx="8064894" cy="12503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53393"/>
            <a:ext cx="8064894" cy="39021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1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00808"/>
            <a:ext cx="8496942" cy="13730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00807"/>
            <a:ext cx="8496944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564905"/>
            <a:ext cx="8496944" cy="508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1849393"/>
            <a:ext cx="8496944" cy="211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060849"/>
            <a:ext cx="8496944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16" y="5661248"/>
            <a:ext cx="7735368" cy="11112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16" y="476934"/>
            <a:ext cx="7735368" cy="52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4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00808"/>
            <a:ext cx="8496942" cy="11704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00807"/>
            <a:ext cx="8496944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272305"/>
            <a:ext cx="8496944" cy="598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1849393"/>
            <a:ext cx="8496944" cy="211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060849"/>
            <a:ext cx="8496944" cy="21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3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455908"/>
            <a:ext cx="7488832" cy="3285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65130"/>
            <a:ext cx="7488832" cy="32078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7410"/>
            <a:ext cx="8640960" cy="395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338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07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239852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70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8496944" cy="158908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00807"/>
            <a:ext cx="8496944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629749"/>
            <a:ext cx="8496944" cy="660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1849393"/>
            <a:ext cx="8496944" cy="211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060849"/>
            <a:ext cx="8496944" cy="56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1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  <p:bldP spid="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229200"/>
            <a:ext cx="7776864" cy="15776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404664"/>
            <a:ext cx="7776864" cy="3325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3717032"/>
            <a:ext cx="7776864" cy="16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00808"/>
            <a:ext cx="8496942" cy="17281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00807"/>
            <a:ext cx="8496944" cy="21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2204863"/>
            <a:ext cx="8496944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564903"/>
            <a:ext cx="8496944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3528" y="1916831"/>
            <a:ext cx="8496944" cy="288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3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7986"/>
            <a:ext cx="8496944" cy="46752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2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00808"/>
            <a:ext cx="8496942" cy="10654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00807"/>
            <a:ext cx="8496944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3528" y="2204863"/>
            <a:ext cx="8496944" cy="561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8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170568"/>
            <a:ext cx="8640956" cy="2066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47321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7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05552"/>
            <a:ext cx="8496944" cy="11123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105551"/>
            <a:ext cx="8496944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3528" y="2254136"/>
            <a:ext cx="8496944" cy="313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3528" y="2567388"/>
            <a:ext cx="8496944" cy="650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4941168"/>
            <a:ext cx="7488830" cy="13957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404664"/>
            <a:ext cx="7488830" cy="1989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5" y="2348880"/>
            <a:ext cx="7488830" cy="2611604"/>
          </a:xfrm>
          <a:prstGeom prst="rect">
            <a:avLst/>
          </a:prstGeom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26451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484784"/>
            <a:ext cx="8640960" cy="604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089139"/>
            <a:ext cx="8640960" cy="1222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3480572"/>
            <a:ext cx="8640960" cy="669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3311550"/>
            <a:ext cx="8640960" cy="169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19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3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  <p:bldP spid="2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211346"/>
            <a:ext cx="8640956" cy="3025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2132856"/>
            <a:ext cx="8640956" cy="2492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60648"/>
            <a:ext cx="8640958" cy="2476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48680"/>
            <a:ext cx="8640958" cy="31955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5102300"/>
            <a:ext cx="8316924" cy="68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32" y="404664"/>
            <a:ext cx="8499536" cy="468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404664"/>
            <a:ext cx="8496944" cy="2160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2564904"/>
            <a:ext cx="8503001" cy="322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3239852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8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74060"/>
            <a:ext cx="8640960" cy="88293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474058"/>
            <a:ext cx="8640960" cy="162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636912"/>
            <a:ext cx="8640960" cy="25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2894748"/>
            <a:ext cx="8640960" cy="46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19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2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48718"/>
            <a:ext cx="8928992" cy="288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863"/>
          <a:stretch/>
        </p:blipFill>
        <p:spPr>
          <a:xfrm>
            <a:off x="107504" y="764704"/>
            <a:ext cx="8928992" cy="3312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404664"/>
            <a:ext cx="8928990" cy="10196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2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4"/>
            <a:ext cx="8640958" cy="11730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76872"/>
            <a:ext cx="8640960" cy="442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719362"/>
            <a:ext cx="8640960" cy="73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73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903730"/>
            <a:ext cx="7632846" cy="1909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404664"/>
            <a:ext cx="7632846" cy="47712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3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9910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4"/>
            <a:ext cx="8640960" cy="51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723715"/>
            <a:ext cx="8640960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2872299"/>
            <a:ext cx="8640960" cy="323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1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861048"/>
            <a:ext cx="8640958" cy="2400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484784"/>
            <a:ext cx="8640956" cy="3483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7943"/>
          <a:stretch/>
        </p:blipFill>
        <p:spPr>
          <a:xfrm>
            <a:off x="251521" y="548680"/>
            <a:ext cx="8640958" cy="230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5972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19474"/>
            <a:ext cx="8640958" cy="14210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5"/>
            <a:ext cx="86409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564906"/>
            <a:ext cx="8640960" cy="36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1318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19" idx="1"/>
          </p:cNvCxnSpPr>
          <p:nvPr/>
        </p:nvCxnSpPr>
        <p:spPr>
          <a:xfrm flipV="1">
            <a:off x="2411760" y="18406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1520" y="2924944"/>
            <a:ext cx="8640960" cy="730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0598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14" y="404664"/>
            <a:ext cx="6512872" cy="3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2" b="35747"/>
          <a:stretch/>
        </p:blipFill>
        <p:spPr bwMode="auto">
          <a:xfrm>
            <a:off x="1372714" y="4658320"/>
            <a:ext cx="6505750" cy="136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14" y="5960189"/>
            <a:ext cx="6505750" cy="51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85"/>
          <a:stretch/>
        </p:blipFill>
        <p:spPr bwMode="auto">
          <a:xfrm>
            <a:off x="1372714" y="4221088"/>
            <a:ext cx="6505750" cy="44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136904" cy="148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67544" y="2132856"/>
            <a:ext cx="813690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544" y="2744923"/>
            <a:ext cx="8136904" cy="421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7544" y="3165993"/>
            <a:ext cx="8136904" cy="454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7544" y="2285256"/>
            <a:ext cx="8136904" cy="279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7544" y="2564904"/>
            <a:ext cx="8136904" cy="18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30598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Arrow Connector 29"/>
          <p:cNvCxnSpPr>
            <a:stCxn id="27" idx="3"/>
            <a:endCxn id="2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8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89726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0598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8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3481576"/>
            <a:ext cx="8640962" cy="33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772816"/>
            <a:ext cx="8640958" cy="245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203517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3239852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14099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1844823"/>
            <a:ext cx="8640958" cy="140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0598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6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140968"/>
            <a:ext cx="8640958" cy="3638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26571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0598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03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8640958" cy="64047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348878"/>
            <a:ext cx="8640958" cy="21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0598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1521" y="2564902"/>
            <a:ext cx="8640958" cy="4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134678"/>
            <a:ext cx="8640960" cy="2102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73367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0598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8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4" y="1700807"/>
            <a:ext cx="8640958" cy="14529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1700807"/>
            <a:ext cx="8640958" cy="14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0504" y="2008030"/>
            <a:ext cx="8640958" cy="1145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30598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0504" y="1844825"/>
            <a:ext cx="8640958" cy="163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284984"/>
            <a:ext cx="8496940" cy="2512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29135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0598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5" y="1706884"/>
            <a:ext cx="8642990" cy="5699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1700807"/>
            <a:ext cx="864095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0504" y="1916832"/>
            <a:ext cx="864095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0598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4" idx="3"/>
            <a:endCxn id="2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941168"/>
            <a:ext cx="8784976" cy="1850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5686"/>
            <a:ext cx="8784976" cy="477150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0598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2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5" y="2060848"/>
            <a:ext cx="8642990" cy="92667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060847"/>
            <a:ext cx="8640958" cy="550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6809" y="2611502"/>
            <a:ext cx="8640958" cy="376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7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46971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153062"/>
            <a:ext cx="8496944" cy="436178"/>
          </a:xfrm>
          <a:prstGeom prst="rect">
            <a:avLst/>
          </a:prstGeom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0598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6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39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33" y="1988840"/>
            <a:ext cx="8499534" cy="112965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988839"/>
            <a:ext cx="84969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2564903"/>
            <a:ext cx="8503001" cy="553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9361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239852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2483768" y="184069"/>
            <a:ext cx="75608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11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53357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924916"/>
            <a:ext cx="8640960" cy="525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9" y="1916831"/>
            <a:ext cx="8640960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2420888"/>
            <a:ext cx="8640960" cy="50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30598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0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2406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6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5373216"/>
            <a:ext cx="8640958" cy="4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16832"/>
            <a:ext cx="8640962" cy="15086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916831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2214000"/>
            <a:ext cx="8640959" cy="1211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1519" y="2065416"/>
            <a:ext cx="8640960" cy="152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94775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6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5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16832"/>
            <a:ext cx="8640962" cy="160633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916831"/>
            <a:ext cx="8640960" cy="199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20" y="2116320"/>
            <a:ext cx="8640959" cy="1406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96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284984"/>
            <a:ext cx="8496942" cy="3503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42738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1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2" y="2060849"/>
            <a:ext cx="8661836" cy="20068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1082" y="2060848"/>
            <a:ext cx="865139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082" y="2708920"/>
            <a:ext cx="8651396" cy="1358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4071" b="333"/>
          <a:stretch/>
        </p:blipFill>
        <p:spPr>
          <a:xfrm>
            <a:off x="395536" y="5733256"/>
            <a:ext cx="8352928" cy="108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2539"/>
          <a:stretch/>
        </p:blipFill>
        <p:spPr>
          <a:xfrm>
            <a:off x="395536" y="4581128"/>
            <a:ext cx="8352928" cy="144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33056"/>
            <a:ext cx="8352928" cy="1126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407500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08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916832"/>
            <a:ext cx="8640962" cy="182108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363140"/>
            <a:ext cx="8640960" cy="456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19" y="1916831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065416"/>
            <a:ext cx="8640960" cy="297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19" y="2820108"/>
            <a:ext cx="8640960" cy="464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3284984"/>
            <a:ext cx="8640960" cy="45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22" idx="3"/>
            <a:endCxn id="24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  <p:bldP spid="25" grpId="0" animBg="1"/>
      <p:bldP spid="2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501008"/>
            <a:ext cx="8496942" cy="3187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307300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86409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Indices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3059832" y="35482"/>
            <a:ext cx="208823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2411760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5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979</TotalTime>
  <Words>1678</Words>
  <Application>Microsoft Office PowerPoint</Application>
  <PresentationFormat>On-screen Show (4:3)</PresentationFormat>
  <Paragraphs>784</Paragraphs>
  <Slides>184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184</vt:i4>
      </vt:variant>
    </vt:vector>
  </HeadingPairs>
  <TitlesOfParts>
    <vt:vector size="189" baseType="lpstr">
      <vt:lpstr>Arial</vt:lpstr>
      <vt:lpstr>Calibri</vt:lpstr>
      <vt:lpstr>Calibri Light</vt:lpstr>
      <vt:lpstr>Comic Sans MS</vt:lpstr>
      <vt:lpstr>Theme1</vt:lpstr>
      <vt:lpstr>Indices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696</cp:revision>
  <dcterms:created xsi:type="dcterms:W3CDTF">2014-02-21T20:01:10Z</dcterms:created>
  <dcterms:modified xsi:type="dcterms:W3CDTF">2020-11-07T10:04:39Z</dcterms:modified>
</cp:coreProperties>
</file>