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6382" r:id="rId2"/>
    <p:sldId id="6383" r:id="rId3"/>
    <p:sldId id="6384" r:id="rId4"/>
    <p:sldId id="6385" r:id="rId5"/>
    <p:sldId id="6386" r:id="rId6"/>
    <p:sldId id="6387" r:id="rId7"/>
    <p:sldId id="6388" r:id="rId8"/>
    <p:sldId id="6389" r:id="rId9"/>
    <p:sldId id="6390" r:id="rId10"/>
    <p:sldId id="6391" r:id="rId11"/>
    <p:sldId id="6392" r:id="rId12"/>
    <p:sldId id="6393" r:id="rId13"/>
    <p:sldId id="6394" r:id="rId14"/>
    <p:sldId id="6395" r:id="rId15"/>
    <p:sldId id="6396" r:id="rId16"/>
    <p:sldId id="6397" r:id="rId17"/>
    <p:sldId id="6398" r:id="rId18"/>
    <p:sldId id="6399" r:id="rId19"/>
    <p:sldId id="6400" r:id="rId20"/>
    <p:sldId id="6401" r:id="rId21"/>
    <p:sldId id="6402" r:id="rId22"/>
    <p:sldId id="6403" r:id="rId23"/>
    <p:sldId id="6404" r:id="rId24"/>
    <p:sldId id="6405" r:id="rId25"/>
    <p:sldId id="6406" r:id="rId26"/>
    <p:sldId id="6407" r:id="rId27"/>
    <p:sldId id="6408" r:id="rId28"/>
    <p:sldId id="6409" r:id="rId29"/>
    <p:sldId id="6410" r:id="rId30"/>
    <p:sldId id="6411" r:id="rId31"/>
    <p:sldId id="6412" r:id="rId32"/>
    <p:sldId id="6413" r:id="rId33"/>
    <p:sldId id="6414" r:id="rId3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32.xml"/><Relationship Id="rId18" Type="http://schemas.openxmlformats.org/officeDocument/2006/relationships/slide" Target="slide10.xml"/><Relationship Id="rId3" Type="http://schemas.openxmlformats.org/officeDocument/2006/relationships/slide" Target="slide12.xml"/><Relationship Id="rId7" Type="http://schemas.openxmlformats.org/officeDocument/2006/relationships/slide" Target="slide20.xml"/><Relationship Id="rId12" Type="http://schemas.openxmlformats.org/officeDocument/2006/relationships/slide" Target="slide30.xml"/><Relationship Id="rId17" Type="http://schemas.openxmlformats.org/officeDocument/2006/relationships/slide" Target="slide8.xml"/><Relationship Id="rId2" Type="http://schemas.openxmlformats.org/officeDocument/2006/relationships/slide" Target="slide1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28.xml"/><Relationship Id="rId5" Type="http://schemas.openxmlformats.org/officeDocument/2006/relationships/slide" Target="slide16.xml"/><Relationship Id="rId15" Type="http://schemas.openxmlformats.org/officeDocument/2006/relationships/slide" Target="slide4.xml"/><Relationship Id="rId10" Type="http://schemas.openxmlformats.org/officeDocument/2006/relationships/slide" Target="slide26.xml"/><Relationship Id="rId4" Type="http://schemas.openxmlformats.org/officeDocument/2006/relationships/slide" Target="slide14.xml"/><Relationship Id="rId9" Type="http://schemas.openxmlformats.org/officeDocument/2006/relationships/slide" Target="slide24.xml"/><Relationship Id="rId1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6.png"/><Relationship Id="rId7" Type="http://schemas.openxmlformats.org/officeDocument/2006/relationships/slide" Target="slide1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27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31.png"/><Relationship Id="rId7" Type="http://schemas.openxmlformats.org/officeDocument/2006/relationships/slide" Target="slide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png"/><Relationship Id="rId7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9.png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2.png"/><Relationship Id="rId7" Type="http://schemas.openxmlformats.org/officeDocument/2006/relationships/slide" Target="slide26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6.png"/><Relationship Id="rId7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1.png"/><Relationship Id="rId7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slide" Target="slide32.xml"/><Relationship Id="rId4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slide" Target="slide1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676" y="6524624"/>
            <a:ext cx="2201068" cy="2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Negative &amp; fractional</a:t>
            </a: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5076056" y="198884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Q12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076056" y="2528952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076056" y="306896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5076056" y="3609072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5076056" y="414908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5076056" y="468919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6120280" y="227687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6120280" y="2816984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1" action="ppaction://hlinksldjump"/>
          </p:cNvPr>
          <p:cNvSpPr/>
          <p:nvPr/>
        </p:nvSpPr>
        <p:spPr>
          <a:xfrm>
            <a:off x="6120280" y="335699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2" action="ppaction://hlinksldjump"/>
          </p:cNvPr>
          <p:cNvSpPr/>
          <p:nvPr/>
        </p:nvSpPr>
        <p:spPr>
          <a:xfrm>
            <a:off x="6120280" y="3897104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2019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3" action="ppaction://hlinksldjump"/>
          </p:cNvPr>
          <p:cNvSpPr/>
          <p:nvPr/>
        </p:nvSpPr>
        <p:spPr>
          <a:xfrm>
            <a:off x="6120280" y="443711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2019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4" action="ppaction://hlinksldjump"/>
          </p:cNvPr>
          <p:cNvSpPr/>
          <p:nvPr/>
        </p:nvSpPr>
        <p:spPr>
          <a:xfrm>
            <a:off x="3131840" y="224092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</a:t>
            </a:r>
            <a:r>
              <a:rPr lang="en-GB" sz="1200" b="1" dirty="0" smtClean="0">
                <a:latin typeface="Comic Sans MS" panose="030F0702030302020204" pitchFamily="66" charset="0"/>
              </a:rPr>
              <a:t>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5" action="ppaction://hlinksldjump"/>
          </p:cNvPr>
          <p:cNvSpPr/>
          <p:nvPr/>
        </p:nvSpPr>
        <p:spPr>
          <a:xfrm>
            <a:off x="3131840" y="278103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</a:t>
            </a:r>
            <a:r>
              <a:rPr lang="en-GB" sz="1200" b="1" dirty="0" smtClean="0">
                <a:latin typeface="Comic Sans MS" panose="030F0702030302020204" pitchFamily="66" charset="0"/>
              </a:rPr>
              <a:t>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6" action="ppaction://hlinksldjump"/>
          </p:cNvPr>
          <p:cNvSpPr/>
          <p:nvPr/>
        </p:nvSpPr>
        <p:spPr>
          <a:xfrm>
            <a:off x="3131840" y="332104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</a:t>
            </a:r>
            <a:r>
              <a:rPr lang="en-GB" sz="1200" b="1" dirty="0" smtClean="0">
                <a:latin typeface="Comic Sans MS" panose="030F0702030302020204" pitchFamily="66" charset="0"/>
              </a:rPr>
              <a:t>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7" action="ppaction://hlinksldjump"/>
          </p:cNvPr>
          <p:cNvSpPr/>
          <p:nvPr/>
        </p:nvSpPr>
        <p:spPr>
          <a:xfrm>
            <a:off x="3131840" y="3861152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</a:t>
            </a:r>
            <a:r>
              <a:rPr lang="en-GB" sz="1200" b="1" dirty="0" smtClean="0">
                <a:latin typeface="Comic Sans MS" panose="030F0702030302020204" pitchFamily="66" charset="0"/>
              </a:rPr>
              <a:t>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18" action="ppaction://hlinksldjump"/>
          </p:cNvPr>
          <p:cNvSpPr/>
          <p:nvPr/>
        </p:nvSpPr>
        <p:spPr>
          <a:xfrm>
            <a:off x="3131840" y="440116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676" y="5948504"/>
            <a:ext cx="2201068" cy="5048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Rewriting as another power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8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230752"/>
            <a:ext cx="8496944" cy="258262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196752"/>
            <a:ext cx="8496944" cy="32577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3239852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17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88840"/>
            <a:ext cx="8496944" cy="116376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988839"/>
            <a:ext cx="84969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3527" y="2564904"/>
            <a:ext cx="8496944" cy="587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239852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81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239852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Q12</a:t>
            </a: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586796"/>
            <a:ext cx="8352928" cy="400244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186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0" y="1340768"/>
            <a:ext cx="8784980" cy="193536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1" y="1329648"/>
            <a:ext cx="8784977" cy="936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9510" y="2265751"/>
            <a:ext cx="8784978" cy="1021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239852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Q12</a:t>
            </a: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30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284984"/>
            <a:ext cx="8496944" cy="33202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80728"/>
            <a:ext cx="8496944" cy="501545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7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2816"/>
            <a:ext cx="8784976" cy="129014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1" y="1772816"/>
            <a:ext cx="8784977" cy="1290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239852" y="35482"/>
            <a:ext cx="1980220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2H Q18</a:t>
            </a: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09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08720"/>
            <a:ext cx="8496942" cy="458868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537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916832"/>
            <a:ext cx="8784978" cy="99506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1" y="1916832"/>
            <a:ext cx="8784977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9511" y="2204864"/>
            <a:ext cx="8784977" cy="707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19" idx="3"/>
            <a:endCxn id="26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47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861388"/>
            <a:ext cx="8640956" cy="2951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2924944"/>
            <a:ext cx="8640956" cy="2392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2" y="1052736"/>
            <a:ext cx="8640956" cy="251035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21" y="1052736"/>
            <a:ext cx="8640958" cy="66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8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76410"/>
            <a:ext cx="8784976" cy="176861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1" y="1876409"/>
            <a:ext cx="8784977" cy="328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9511" y="2204864"/>
            <a:ext cx="8784977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16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9511" y="2636912"/>
            <a:ext cx="8784977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58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040472"/>
            <a:ext cx="8640958" cy="534085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39852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659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787336"/>
            <a:ext cx="8640960" cy="3026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647706"/>
            <a:ext cx="8640958" cy="2005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836712"/>
            <a:ext cx="8640958" cy="20019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836712"/>
            <a:ext cx="8640960" cy="76681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075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484784"/>
            <a:ext cx="8784978" cy="252985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1" y="1484783"/>
            <a:ext cx="8784977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9511" y="1772816"/>
            <a:ext cx="878497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1" y="2132856"/>
            <a:ext cx="8784977" cy="1881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3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5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48880"/>
            <a:ext cx="8640960" cy="4478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340768"/>
            <a:ext cx="8640958" cy="179996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1052736"/>
            <a:ext cx="8640960" cy="60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752864"/>
            <a:ext cx="8784978" cy="174814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1" y="1752863"/>
            <a:ext cx="8784977" cy="23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9511" y="1988840"/>
            <a:ext cx="8784977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1" y="2276872"/>
            <a:ext cx="8784977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5" idx="3"/>
            <a:endCxn id="21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35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556792"/>
            <a:ext cx="8640960" cy="290947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668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784976" cy="196835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1" y="1628799"/>
            <a:ext cx="8784977" cy="1968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3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70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531668"/>
            <a:ext cx="8640960" cy="420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412776"/>
            <a:ext cx="8640958" cy="327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764704"/>
            <a:ext cx="8640960" cy="69455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939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836712"/>
            <a:ext cx="8784978" cy="455309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1" y="836711"/>
            <a:ext cx="8784977" cy="2376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5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79511" y="3212976"/>
            <a:ext cx="8784977" cy="2176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36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3549208"/>
            <a:ext cx="8784972" cy="3264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2996952"/>
            <a:ext cx="8784974" cy="2217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6565"/>
          <a:stretch/>
        </p:blipFill>
        <p:spPr>
          <a:xfrm>
            <a:off x="179513" y="1268760"/>
            <a:ext cx="8784974" cy="21895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1031060"/>
            <a:ext cx="8784974" cy="309708"/>
          </a:xfrm>
          <a:prstGeom prst="rect">
            <a:avLst/>
          </a:prstGeom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9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92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8496944" cy="31432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7" y="1412775"/>
            <a:ext cx="8499533" cy="122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3527" y="2636911"/>
            <a:ext cx="8496945" cy="645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7" y="3282726"/>
            <a:ext cx="8496945" cy="127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19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65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988457"/>
            <a:ext cx="8784978" cy="128540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1" y="1977338"/>
            <a:ext cx="8784977" cy="443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9510" y="2431625"/>
            <a:ext cx="8784978" cy="853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39852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208954"/>
            <a:ext cx="8640958" cy="1604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557162"/>
            <a:ext cx="8640958" cy="1744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80728"/>
            <a:ext cx="8640958" cy="26150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908720"/>
            <a:ext cx="8640958" cy="75888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9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0" idx="3"/>
            <a:endCxn id="25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64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908721"/>
            <a:ext cx="8640964" cy="15263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908720"/>
            <a:ext cx="8640958" cy="648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1556794"/>
            <a:ext cx="86409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1518" y="1916834"/>
            <a:ext cx="8640958" cy="518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745623"/>
            <a:ext cx="7344816" cy="223085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99592" y="2745622"/>
            <a:ext cx="7344816" cy="1115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592" y="3861048"/>
            <a:ext cx="7344816" cy="501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99592" y="4362846"/>
            <a:ext cx="7344816" cy="61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31" name="Rectangle 30">
            <a:hlinkClick r:id="rId6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>
            <a:stCxn id="24" idx="3"/>
            <a:endCxn id="31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60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0" idx="3"/>
            <a:endCxn id="25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119786"/>
            <a:ext cx="8640958" cy="367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7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4110068"/>
            <a:ext cx="7344814" cy="4710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8" y="908720"/>
            <a:ext cx="8640964" cy="289548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908720"/>
            <a:ext cx="8640958" cy="289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592" y="4110068"/>
            <a:ext cx="7344816" cy="471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3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16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239852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196752"/>
            <a:ext cx="8496944" cy="246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0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2204864"/>
            <a:ext cx="7191375" cy="3810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71600" y="2204862"/>
            <a:ext cx="7196087" cy="381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239852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64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89451"/>
            <a:ext cx="8640960" cy="467909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39852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070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2060848"/>
            <a:ext cx="7267575" cy="1571625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38212" y="2060848"/>
            <a:ext cx="7267575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39852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5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38212" y="2564904"/>
            <a:ext cx="726757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38212" y="3140968"/>
            <a:ext cx="7267575" cy="49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2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598772"/>
            <a:ext cx="8640960" cy="221460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39852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19" y="2852936"/>
            <a:ext cx="8640961" cy="2317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19" y="1268760"/>
            <a:ext cx="8640961" cy="2181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18" y="1052736"/>
            <a:ext cx="8640962" cy="86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0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2060848"/>
            <a:ext cx="7267576" cy="193197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38212" y="2060848"/>
            <a:ext cx="7267575" cy="374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38212" y="2435752"/>
            <a:ext cx="7267575" cy="705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38212" y="3140968"/>
            <a:ext cx="7267575" cy="851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239852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0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31663</TotalTime>
  <Words>281</Words>
  <Application>Microsoft Office PowerPoint</Application>
  <PresentationFormat>On-screen Show (4:3)</PresentationFormat>
  <Paragraphs>139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Theme1</vt:lpstr>
      <vt:lpstr>Indices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2788</cp:revision>
  <cp:lastPrinted>2019-03-09T08:19:56Z</cp:lastPrinted>
  <dcterms:created xsi:type="dcterms:W3CDTF">2014-02-21T20:01:10Z</dcterms:created>
  <dcterms:modified xsi:type="dcterms:W3CDTF">2020-11-10T15:20:32Z</dcterms:modified>
</cp:coreProperties>
</file>