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 varScale="1">
        <p:scale>
          <a:sx n="110" d="100"/>
          <a:sy n="110" d="100"/>
        </p:scale>
        <p:origin x="18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1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9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9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Histograms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5496" y="6453336"/>
            <a:ext cx="2664296" cy="358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Frequency Diagram*</a:t>
            </a:r>
          </a:p>
        </p:txBody>
      </p:sp>
      <p:sp>
        <p:nvSpPr>
          <p:cNvPr id="44" name="Rectangle 43">
            <a:hlinkClick r:id="rId3" action="ppaction://hlinksldjump"/>
          </p:cNvPr>
          <p:cNvSpPr/>
          <p:nvPr/>
        </p:nvSpPr>
        <p:spPr>
          <a:xfrm>
            <a:off x="2915944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148192" y="2420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148064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5148064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5148064" y="41491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34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476671"/>
            <a:ext cx="5295026" cy="628875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483768" y="476671"/>
            <a:ext cx="5295026" cy="628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42076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476670"/>
            <a:ext cx="5540090" cy="628875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483768" y="476671"/>
            <a:ext cx="5540090" cy="628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70806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1124746"/>
            <a:ext cx="7248525" cy="375285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47737" y="1124744"/>
            <a:ext cx="7248525" cy="3752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294477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629" y="404664"/>
            <a:ext cx="4818742" cy="263660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2629" y="3053998"/>
            <a:ext cx="4818742" cy="376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0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90124"/>
            <a:ext cx="5760640" cy="625124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691680" y="490123"/>
            <a:ext cx="5760640" cy="6251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405278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7" y="5013176"/>
            <a:ext cx="7920881" cy="10239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05150"/>
            <a:ext cx="7920880" cy="460802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4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844824"/>
            <a:ext cx="4752528" cy="31171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82" y="481243"/>
            <a:ext cx="3736678" cy="629108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75281" y="481241"/>
            <a:ext cx="8561215" cy="6291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1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82149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9241" y="404664"/>
            <a:ext cx="6245518" cy="5520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9241" y="5949281"/>
            <a:ext cx="6245518" cy="73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1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388" y="377278"/>
            <a:ext cx="5241240" cy="648072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023388" y="377277"/>
            <a:ext cx="5241240" cy="6480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245209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6" y="404664"/>
            <a:ext cx="5472608" cy="59514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5696" y="6381328"/>
            <a:ext cx="5472608" cy="36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7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212" y="476672"/>
            <a:ext cx="5644156" cy="624069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240212" y="476671"/>
            <a:ext cx="5644156" cy="6240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1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188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692696"/>
            <a:ext cx="8064894" cy="465568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39553" y="692695"/>
            <a:ext cx="8064894" cy="4655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1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404781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736" y="836712"/>
            <a:ext cx="4752528" cy="40390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5576" y="332656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The histogram shows information about the speed of cars as they pass a checkpoint. </a:t>
            </a:r>
          </a:p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The scale on the frequency density axis is missing. 	</a:t>
            </a:r>
          </a:p>
        </p:txBody>
      </p:sp>
      <p:sp>
        <p:nvSpPr>
          <p:cNvPr id="8" name="Rectangle 7"/>
          <p:cNvSpPr/>
          <p:nvPr/>
        </p:nvSpPr>
        <p:spPr>
          <a:xfrm>
            <a:off x="395536" y="5085184"/>
            <a:ext cx="8188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</a:rPr>
              <a:t>(a) 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	How many cars does the first bar represent? </a:t>
            </a:r>
          </a:p>
          <a:p>
            <a:pPr algn="r"/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</a:rPr>
              <a:t>[4 marks</a:t>
            </a:r>
            <a:r>
              <a:rPr lang="en-GB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576" y="4797152"/>
            <a:ext cx="6102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The histogram shows information about 480 cars. 	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536" y="5589240"/>
            <a:ext cx="82089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</a:rPr>
              <a:t>(b) 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	Cars with a speed greater than 40 mph are over the speed limit. </a:t>
            </a:r>
          </a:p>
          <a:p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	Use 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the histogram to estimate the number of cars that are over the speed limit. </a:t>
            </a:r>
          </a:p>
          <a:p>
            <a:pPr algn="r"/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</a:rPr>
              <a:t>[2 marks</a:t>
            </a:r>
            <a:r>
              <a:rPr lang="en-GB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18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31756</TotalTime>
  <Words>188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Theme1</vt:lpstr>
      <vt:lpstr>Histograms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2834</cp:revision>
  <cp:lastPrinted>2019-03-09T08:19:56Z</cp:lastPrinted>
  <dcterms:created xsi:type="dcterms:W3CDTF">2014-02-21T20:01:10Z</dcterms:created>
  <dcterms:modified xsi:type="dcterms:W3CDTF">2020-11-09T09:26:38Z</dcterms:modified>
</cp:coreProperties>
</file>