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5580240" y="1844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5496" y="6453336"/>
            <a:ext cx="2664296" cy="35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Frequency Diagram*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580112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580112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580112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5580112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5580112" y="47252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2843808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2843808" y="29970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284380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2843808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281899"/>
            <a:ext cx="5184576" cy="15752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352138"/>
            <a:ext cx="5184576" cy="595718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217068" y="393854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Histogram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96048" y="2492683"/>
            <a:ext cx="3957884" cy="3743523"/>
            <a:chOff x="2296048" y="2492683"/>
            <a:chExt cx="3957884" cy="3743523"/>
          </a:xfrm>
        </p:grpSpPr>
        <p:grpSp>
          <p:nvGrpSpPr>
            <p:cNvPr id="17" name="Group 16"/>
            <p:cNvGrpSpPr/>
            <p:nvPr/>
          </p:nvGrpSpPr>
          <p:grpSpPr>
            <a:xfrm>
              <a:off x="2296048" y="2492683"/>
              <a:ext cx="3572096" cy="3176482"/>
              <a:chOff x="2296048" y="2492683"/>
              <a:chExt cx="3572096" cy="317648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933920" y="4898709"/>
                <a:ext cx="611880" cy="7560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45920" y="3789041"/>
                <a:ext cx="254620" cy="186566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800540" y="3545165"/>
                <a:ext cx="317418" cy="21240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115960" y="5013175"/>
                <a:ext cx="578062" cy="655989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694022" y="5297440"/>
                <a:ext cx="1174122" cy="3600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1255699" y="3533032"/>
                <a:ext cx="2727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   Frequency Density</a:t>
                </a:r>
              </a:p>
              <a:p>
                <a:r>
                  <a:rPr lang="en-GB" dirty="0" smtClean="0"/>
                  <a:t>1         2         3          4        5</a:t>
                </a:r>
                <a:endParaRPr lang="en-GB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863260" y="5589875"/>
              <a:ext cx="3390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90    100    110     120     130    140</a:t>
              </a:r>
            </a:p>
            <a:p>
              <a:r>
                <a:rPr lang="en-GB" dirty="0" smtClean="0"/>
                <a:t>                      Speed km/h</a:t>
              </a:r>
              <a:endParaRPr lang="en-GB" dirty="0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332656"/>
            <a:ext cx="5184576" cy="595718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184564" y="285293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18382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844823"/>
            <a:ext cx="8640958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3140968"/>
            <a:ext cx="8640958" cy="56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326488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016134"/>
            <a:ext cx="5904656" cy="17972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04664"/>
            <a:ext cx="5904656" cy="5071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5554348"/>
            <a:ext cx="5904656" cy="538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2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190403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628800"/>
            <a:ext cx="8640958" cy="1904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Q13</a:t>
            </a: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37070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876296"/>
            <a:ext cx="4752528" cy="9208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407866"/>
            <a:ext cx="4752528" cy="1724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2162114"/>
            <a:ext cx="4752528" cy="414720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411761" y="2337482"/>
            <a:ext cx="2808279" cy="3265782"/>
            <a:chOff x="2411761" y="2337482"/>
            <a:chExt cx="2808279" cy="3265782"/>
          </a:xfrm>
        </p:grpSpPr>
        <p:sp>
          <p:nvSpPr>
            <p:cNvPr id="10" name="Rectangle 9"/>
            <p:cNvSpPr/>
            <p:nvPr/>
          </p:nvSpPr>
          <p:spPr>
            <a:xfrm>
              <a:off x="3059832" y="5183956"/>
              <a:ext cx="540000" cy="414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99832" y="3983264"/>
              <a:ext cx="288000" cy="162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7832" y="2823664"/>
              <a:ext cx="252000" cy="277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39952" y="3645024"/>
              <a:ext cx="288000" cy="19582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27832" y="5271518"/>
              <a:ext cx="792208" cy="324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94280" y="3554963"/>
              <a:ext cx="30812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           Frequency Density</a:t>
              </a:r>
            </a:p>
            <a:p>
              <a:r>
                <a:rPr lang="en-GB" dirty="0" smtClean="0"/>
                <a:t>1   2   3   4  5   6   7   8   9  10 11</a:t>
              </a:r>
              <a:endParaRPr lang="en-GB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217068" y="393854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Histogram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2162114"/>
            <a:ext cx="4752528" cy="414720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9252520" y="170080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205347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106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769623"/>
            <a:ext cx="8640958" cy="98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373216"/>
            <a:ext cx="4896544" cy="14762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89728"/>
            <a:ext cx="4896544" cy="3831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4206356"/>
            <a:ext cx="4896544" cy="1886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6080727"/>
            <a:ext cx="4896544" cy="2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7948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87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572590"/>
            <a:ext cx="8640958" cy="923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24142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83" y="4983182"/>
            <a:ext cx="6154234" cy="1830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883" y="4754556"/>
            <a:ext cx="6154234" cy="8346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883" y="404664"/>
            <a:ext cx="6154234" cy="4320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883" y="5560986"/>
            <a:ext cx="6154234" cy="3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249188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48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182626"/>
            <a:ext cx="8640958" cy="2010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2701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5496" y="6453336"/>
            <a:ext cx="2664296" cy="35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Frequency Diagram*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291594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148192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148064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5148064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5148064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9" y="5733256"/>
            <a:ext cx="4896542" cy="105898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7" y="398064"/>
            <a:ext cx="4896546" cy="2454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2852936"/>
            <a:ext cx="4896544" cy="31288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90090" y="2854260"/>
            <a:ext cx="2843166" cy="2414269"/>
            <a:chOff x="2390090" y="2854260"/>
            <a:chExt cx="2843166" cy="2414269"/>
          </a:xfrm>
        </p:grpSpPr>
        <p:sp>
          <p:nvSpPr>
            <p:cNvPr id="18" name="Rectangle 17"/>
            <p:cNvSpPr/>
            <p:nvPr/>
          </p:nvSpPr>
          <p:spPr>
            <a:xfrm>
              <a:off x="3037256" y="3573016"/>
              <a:ext cx="216000" cy="16955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53256" y="4437113"/>
              <a:ext cx="324000" cy="8314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77256" y="4149080"/>
              <a:ext cx="324000" cy="111944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01256" y="4708804"/>
              <a:ext cx="792000" cy="55972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93256" y="4708804"/>
              <a:ext cx="540000" cy="55972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1593301" y="3651049"/>
              <a:ext cx="22399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     Frequency Density</a:t>
              </a:r>
            </a:p>
            <a:p>
              <a:r>
                <a:rPr lang="en-GB" dirty="0" smtClean="0"/>
                <a:t>1   2   3   </a:t>
              </a:r>
              <a:r>
                <a:rPr lang="en-GB" dirty="0"/>
                <a:t>4</a:t>
              </a:r>
              <a:r>
                <a:rPr lang="en-GB" dirty="0" smtClean="0"/>
                <a:t>   </a:t>
              </a:r>
              <a:r>
                <a:rPr lang="en-GB" dirty="0"/>
                <a:t>5</a:t>
              </a:r>
              <a:r>
                <a:rPr lang="en-GB" dirty="0" smtClean="0"/>
                <a:t>   </a:t>
              </a:r>
              <a:r>
                <a:rPr lang="en-GB" dirty="0"/>
                <a:t>6</a:t>
              </a:r>
              <a:r>
                <a:rPr lang="en-GB" dirty="0" smtClean="0"/>
                <a:t>   </a:t>
              </a:r>
              <a:r>
                <a:rPr lang="en-GB" dirty="0"/>
                <a:t>7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217068" y="393854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Histogram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2852936"/>
            <a:ext cx="4896544" cy="3128824"/>
          </a:xfrm>
          <a:prstGeom prst="rect">
            <a:avLst/>
          </a:prstGeom>
        </p:spPr>
      </p:pic>
      <p:sp>
        <p:nvSpPr>
          <p:cNvPr id="28" name="Rectangle 27">
            <a:hlinkClick r:id="" action="ppaction://noaction"/>
          </p:cNvPr>
          <p:cNvSpPr/>
          <p:nvPr/>
        </p:nvSpPr>
        <p:spPr>
          <a:xfrm>
            <a:off x="9612560" y="147691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202400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924944"/>
            <a:ext cx="8640958" cy="812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3930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713" y="4107287"/>
            <a:ext cx="4737776" cy="1769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09138"/>
            <a:ext cx="5616624" cy="48681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713" y="1617005"/>
            <a:ext cx="4737776" cy="29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20688"/>
            <a:ext cx="8640958" cy="45391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620687"/>
            <a:ext cx="8640958" cy="4539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5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764704"/>
            <a:ext cx="8064894" cy="434781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39553" y="764703"/>
            <a:ext cx="8064894" cy="4347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285115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5013176"/>
            <a:ext cx="7920881" cy="1023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5150"/>
            <a:ext cx="7920880" cy="460802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844824"/>
            <a:ext cx="4752528" cy="3117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82" y="481243"/>
            <a:ext cx="3736678" cy="629108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75281" y="481241"/>
            <a:ext cx="8561215" cy="629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15656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241" y="404664"/>
            <a:ext cx="6245518" cy="5520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241" y="5949281"/>
            <a:ext cx="6245518" cy="7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88" y="377278"/>
            <a:ext cx="5241240" cy="64807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23388" y="377277"/>
            <a:ext cx="5241240" cy="6480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16772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404664"/>
            <a:ext cx="5472608" cy="5951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6381328"/>
            <a:ext cx="5472608" cy="36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5496" y="6453336"/>
            <a:ext cx="2664296" cy="35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Frequency Diagram*</a:t>
            </a:r>
          </a:p>
        </p:txBody>
      </p:sp>
      <p:sp>
        <p:nvSpPr>
          <p:cNvPr id="45" name="Rectangle 44">
            <a:hlinkClick r:id="" action="ppaction://noaction"/>
          </p:cNvPr>
          <p:cNvSpPr/>
          <p:nvPr/>
        </p:nvSpPr>
        <p:spPr>
          <a:xfrm>
            <a:off x="2699920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269985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860160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860032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4860032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4860032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12" y="476672"/>
            <a:ext cx="5644156" cy="624069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40212" y="476671"/>
            <a:ext cx="5644156" cy="6240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692696"/>
            <a:ext cx="8064894" cy="465568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9553" y="692695"/>
            <a:ext cx="8064894" cy="4655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30762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836712"/>
            <a:ext cx="4752528" cy="4039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33265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The histogram shows information about the speed of cars as they pass a checkpoint. 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The scale on the frequency density axis is missing. 	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5085184"/>
            <a:ext cx="818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	How many cars does the first bar represent? </a:t>
            </a:r>
          </a:p>
          <a:p>
            <a:pPr algn="r"/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[4 marks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4797152"/>
            <a:ext cx="6102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The histogram shows information about 480 cars. 	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5589240"/>
            <a:ext cx="820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	Cars with a speed greater than 40 mph are over the speed limit. 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	Use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the histogram to estimate the number of cars that are over the speed limit. </a:t>
            </a:r>
          </a:p>
          <a:p>
            <a:pPr algn="r"/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[2 marks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76671"/>
            <a:ext cx="5295026" cy="62887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483768" y="476671"/>
            <a:ext cx="5295026" cy="628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33146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76670"/>
            <a:ext cx="5540090" cy="628875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483768" y="476671"/>
            <a:ext cx="5540090" cy="628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41882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124746"/>
            <a:ext cx="7248525" cy="37528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47737" y="1124744"/>
            <a:ext cx="7248525" cy="3752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145881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29" y="404664"/>
            <a:ext cx="4818742" cy="26366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629" y="3053998"/>
            <a:ext cx="4818742" cy="37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90124"/>
            <a:ext cx="5760640" cy="625124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91680" y="490123"/>
            <a:ext cx="5760640" cy="6251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384818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89558"/>
            <a:ext cx="4511149" cy="3371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289160"/>
            <a:ext cx="3960440" cy="2523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895062"/>
            <a:ext cx="4464496" cy="29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07040"/>
            <a:ext cx="8640960" cy="1443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14684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1522598"/>
            <a:ext cx="8640960" cy="996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2704695"/>
            <a:ext cx="8640960" cy="144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18" y="1052736"/>
            <a:ext cx="8640961" cy="46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9" y="410196"/>
            <a:ext cx="4896542" cy="193868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9" y="2336966"/>
            <a:ext cx="4896542" cy="44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149080"/>
            <a:ext cx="4608512" cy="2649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6" y="3770356"/>
            <a:ext cx="4608508" cy="37872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5" y="377305"/>
            <a:ext cx="4608510" cy="2857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5" y="3233246"/>
            <a:ext cx="4608510" cy="6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052736"/>
            <a:ext cx="8640964" cy="23833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2132856"/>
            <a:ext cx="8640960" cy="130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052736"/>
            <a:ext cx="8640961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8" y="3501008"/>
            <a:ext cx="8640964" cy="80495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16" y="3501008"/>
            <a:ext cx="8640963" cy="43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16" y="3933057"/>
            <a:ext cx="8640963" cy="371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340119"/>
            <a:ext cx="4499993" cy="1255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72186"/>
            <a:ext cx="4923358" cy="56251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953000"/>
            <a:ext cx="4499992" cy="14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692696"/>
            <a:ext cx="8640961" cy="45088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3122534"/>
            <a:ext cx="8640960" cy="2079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692695"/>
            <a:ext cx="8640961" cy="2429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2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6535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365104"/>
            <a:ext cx="5760640" cy="239723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404664"/>
            <a:ext cx="5760640" cy="50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3855"/>
          <a:stretch/>
        </p:blipFill>
        <p:spPr>
          <a:xfrm>
            <a:off x="251517" y="4005064"/>
            <a:ext cx="8640966" cy="562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700808"/>
            <a:ext cx="8640962" cy="214187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700807"/>
            <a:ext cx="8640961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18" y="3428999"/>
            <a:ext cx="8640961" cy="11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2143368"/>
            <a:ext cx="4464494" cy="387792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04664"/>
            <a:ext cx="4464494" cy="168817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36510" y="2143368"/>
            <a:ext cx="4608510" cy="3208387"/>
            <a:chOff x="2390092" y="2181335"/>
            <a:chExt cx="4608510" cy="3208387"/>
          </a:xfrm>
        </p:grpSpPr>
        <p:sp>
          <p:nvSpPr>
            <p:cNvPr id="26" name="Rectangle 25"/>
            <p:cNvSpPr/>
            <p:nvPr/>
          </p:nvSpPr>
          <p:spPr>
            <a:xfrm>
              <a:off x="2929255" y="2674879"/>
              <a:ext cx="514875" cy="271484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44130" y="2890903"/>
              <a:ext cx="507209" cy="249881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51339" y="4275669"/>
              <a:ext cx="1001603" cy="111405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51826" y="5123151"/>
              <a:ext cx="2046776" cy="26657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1254327" y="3317100"/>
              <a:ext cx="2917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    Frequency Density</a:t>
              </a:r>
            </a:p>
            <a:p>
              <a:r>
                <a:rPr lang="en-GB" dirty="0" smtClean="0"/>
                <a:t> 1        2       3        4       5       6 </a:t>
              </a:r>
              <a:endParaRPr lang="en-GB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508102" y="1254307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Histogram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6" y="3645024"/>
            <a:ext cx="4464498" cy="1733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6" y="2183326"/>
            <a:ext cx="4464498" cy="18937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080819"/>
            <a:ext cx="4536504" cy="39404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252520" y="110572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7" y="476672"/>
            <a:ext cx="8640966" cy="2652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8495"/>
          <a:stretch/>
        </p:blipFill>
        <p:spPr>
          <a:xfrm>
            <a:off x="251514" y="3101128"/>
            <a:ext cx="8640972" cy="241610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476671"/>
            <a:ext cx="8640961" cy="262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18" y="3101128"/>
            <a:ext cx="8640961" cy="89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14" y="3991266"/>
            <a:ext cx="8640965" cy="152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379249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1052530"/>
            <a:ext cx="8640972" cy="1584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4" y="2875582"/>
            <a:ext cx="8640972" cy="278566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14" y="2875582"/>
            <a:ext cx="8640965" cy="278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4" y="1052529"/>
            <a:ext cx="8640965" cy="158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251951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18371"/>
            <a:ext cx="6768752" cy="548619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275857" y="2924944"/>
            <a:ext cx="648072" cy="190614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508102" y="1254307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Histogram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252520" y="110572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04664"/>
            <a:ext cx="6768752" cy="54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6392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844824"/>
            <a:ext cx="8640958" cy="639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26959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060848"/>
            <a:ext cx="8640964" cy="168864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2060848"/>
            <a:ext cx="8640961" cy="16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6" idx="3"/>
            <a:endCxn id="15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33583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961300"/>
            <a:ext cx="7632848" cy="2780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5237062"/>
            <a:ext cx="7632846" cy="6402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04664"/>
            <a:ext cx="7632848" cy="48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85631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285718"/>
            <a:ext cx="8640958" cy="847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183959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625014"/>
            <a:ext cx="5472608" cy="218831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370493"/>
            <a:ext cx="5472608" cy="4034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4413869"/>
            <a:ext cx="5472608" cy="8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54763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988839"/>
            <a:ext cx="8640958" cy="998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42798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75856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Histograms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21" y="2987428"/>
            <a:ext cx="8640958" cy="54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31662</TotalTime>
  <Words>559</Words>
  <Application>Microsoft Office PowerPoint</Application>
  <PresentationFormat>On-screen Show (4:3)</PresentationFormat>
  <Paragraphs>214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Comic Sans MS</vt:lpstr>
      <vt:lpstr>Theme1</vt:lpstr>
      <vt:lpstr>Histograms</vt:lpstr>
      <vt:lpstr>Histograms</vt:lpstr>
      <vt:lpstr>Histograms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2796</cp:revision>
  <cp:lastPrinted>2019-03-09T08:19:56Z</cp:lastPrinted>
  <dcterms:created xsi:type="dcterms:W3CDTF">2014-02-21T20:01:10Z</dcterms:created>
  <dcterms:modified xsi:type="dcterms:W3CDTF">2021-08-23T09:15:07Z</dcterms:modified>
</cp:coreProperties>
</file>