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0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5496" y="6453336"/>
            <a:ext cx="2664296" cy="35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Frequency Diagram*</a:t>
            </a:r>
          </a:p>
        </p:txBody>
      </p:sp>
      <p:sp>
        <p:nvSpPr>
          <p:cNvPr id="45" name="Rectangle 44">
            <a:hlinkClick r:id="rId3" action="ppaction://hlinksldjump"/>
          </p:cNvPr>
          <p:cNvSpPr/>
          <p:nvPr/>
        </p:nvSpPr>
        <p:spPr>
          <a:xfrm>
            <a:off x="2699920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69985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160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860032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860032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860032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2143368"/>
            <a:ext cx="4464494" cy="387792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404664"/>
            <a:ext cx="4464494" cy="168817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36510" y="2143368"/>
            <a:ext cx="4608510" cy="3208387"/>
            <a:chOff x="2390092" y="2181335"/>
            <a:chExt cx="4608510" cy="3208387"/>
          </a:xfrm>
        </p:grpSpPr>
        <p:sp>
          <p:nvSpPr>
            <p:cNvPr id="26" name="Rectangle 25"/>
            <p:cNvSpPr/>
            <p:nvPr/>
          </p:nvSpPr>
          <p:spPr>
            <a:xfrm>
              <a:off x="2929255" y="2674879"/>
              <a:ext cx="514875" cy="271484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44130" y="2890903"/>
              <a:ext cx="507209" cy="249881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51339" y="4275669"/>
              <a:ext cx="1001603" cy="111405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51826" y="5123151"/>
              <a:ext cx="2046776" cy="2665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254327" y="3317100"/>
              <a:ext cx="2917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    Frequency Density</a:t>
              </a:r>
            </a:p>
            <a:p>
              <a:r>
                <a:rPr lang="en-GB" dirty="0" smtClean="0"/>
                <a:t> 1        2       3        4       5       6 </a:t>
              </a:r>
              <a:endParaRPr lang="en-GB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508102" y="125430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Histogram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6" y="3645024"/>
            <a:ext cx="4464498" cy="1733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006" y="2183326"/>
            <a:ext cx="4464498" cy="18937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080819"/>
            <a:ext cx="4536504" cy="39404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252520" y="110572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476672"/>
            <a:ext cx="8640966" cy="2652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8495"/>
          <a:stretch/>
        </p:blipFill>
        <p:spPr>
          <a:xfrm>
            <a:off x="251514" y="3101128"/>
            <a:ext cx="8640972" cy="241610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476671"/>
            <a:ext cx="8640961" cy="262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18" y="3101128"/>
            <a:ext cx="8640961" cy="89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14" y="3991266"/>
            <a:ext cx="8640965" cy="152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1494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1052530"/>
            <a:ext cx="8640972" cy="1584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4" y="2875582"/>
            <a:ext cx="8640972" cy="278566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14" y="2875582"/>
            <a:ext cx="8640965" cy="278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4" y="1052529"/>
            <a:ext cx="8640965" cy="158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11457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18371"/>
            <a:ext cx="6768752" cy="548619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275857" y="2924944"/>
            <a:ext cx="648072" cy="190614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508102" y="125430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Histogram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252520" y="110572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04664"/>
            <a:ext cx="6768752" cy="54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060848"/>
            <a:ext cx="8640964" cy="168864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2060848"/>
            <a:ext cx="8640961" cy="16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6" idx="3"/>
            <a:endCxn id="15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1705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89558"/>
            <a:ext cx="4511149" cy="3371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1289160"/>
            <a:ext cx="3960440" cy="2523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752" y="3895062"/>
            <a:ext cx="4464496" cy="29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07040"/>
            <a:ext cx="8640960" cy="1443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14684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1522598"/>
            <a:ext cx="8640960" cy="99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2704695"/>
            <a:ext cx="8640960" cy="14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18" y="1052736"/>
            <a:ext cx="8640961" cy="46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149080"/>
            <a:ext cx="4608512" cy="2649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6" y="3770356"/>
            <a:ext cx="4608508" cy="37872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45" y="377305"/>
            <a:ext cx="4608510" cy="2857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7745" y="3233246"/>
            <a:ext cx="4608510" cy="6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052736"/>
            <a:ext cx="8640964" cy="23833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2132856"/>
            <a:ext cx="8640960" cy="130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052736"/>
            <a:ext cx="864096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8" y="3501008"/>
            <a:ext cx="8640964" cy="80495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16" y="3501008"/>
            <a:ext cx="8640963" cy="43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16" y="3933057"/>
            <a:ext cx="8640963" cy="371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340119"/>
            <a:ext cx="4499993" cy="1255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72186"/>
            <a:ext cx="4923358" cy="56251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953000"/>
            <a:ext cx="4499992" cy="14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692696"/>
            <a:ext cx="8640961" cy="45088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3122534"/>
            <a:ext cx="8640960" cy="2079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692695"/>
            <a:ext cx="8640961" cy="2429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2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0134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365104"/>
            <a:ext cx="5760640" cy="239723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4664"/>
            <a:ext cx="5760640" cy="50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3855"/>
          <a:stretch/>
        </p:blipFill>
        <p:spPr>
          <a:xfrm>
            <a:off x="251517" y="4005064"/>
            <a:ext cx="8640966" cy="562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700808"/>
            <a:ext cx="8640962" cy="21418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700807"/>
            <a:ext cx="8640961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18" y="3428999"/>
            <a:ext cx="8640961" cy="11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31703</TotalTime>
  <Words>139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Theme1</vt:lpstr>
      <vt:lpstr>Histograms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2845</cp:revision>
  <cp:lastPrinted>2019-03-09T08:19:56Z</cp:lastPrinted>
  <dcterms:created xsi:type="dcterms:W3CDTF">2014-02-21T20:01:10Z</dcterms:created>
  <dcterms:modified xsi:type="dcterms:W3CDTF">2020-11-10T16:55:22Z</dcterms:modified>
</cp:coreProperties>
</file>