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0.xml"/><Relationship Id="rId7" Type="http://schemas.openxmlformats.org/officeDocument/2006/relationships/slide" Target="slide18.xml"/><Relationship Id="rId12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6.xml"/><Relationship Id="rId5" Type="http://schemas.openxmlformats.org/officeDocument/2006/relationships/slide" Target="slide14.xml"/><Relationship Id="rId10" Type="http://schemas.openxmlformats.org/officeDocument/2006/relationships/slide" Target="slide4.xml"/><Relationship Id="rId4" Type="http://schemas.openxmlformats.org/officeDocument/2006/relationships/slide" Target="slide12.xml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4.xml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1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8.xml"/><Relationship Id="rId9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0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Histograms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5580240" y="18448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5496" y="6453336"/>
            <a:ext cx="2664296" cy="358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Frequency Diagram*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580112" y="2420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580112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580112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Q4*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580112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5580112" y="47252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2843808" y="2420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2843808" y="29970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2843808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2843808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5016134"/>
            <a:ext cx="5904656" cy="179724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404664"/>
            <a:ext cx="5904656" cy="5071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5554348"/>
            <a:ext cx="5904656" cy="538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640958" cy="190403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628800"/>
            <a:ext cx="8640958" cy="1904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Q13</a:t>
            </a: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251239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5876296"/>
            <a:ext cx="4752528" cy="9208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407866"/>
            <a:ext cx="4752528" cy="1724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5736" y="2162114"/>
            <a:ext cx="4752528" cy="414720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411761" y="2337482"/>
            <a:ext cx="2808279" cy="3265782"/>
            <a:chOff x="2411761" y="2337482"/>
            <a:chExt cx="2808279" cy="3265782"/>
          </a:xfrm>
        </p:grpSpPr>
        <p:sp>
          <p:nvSpPr>
            <p:cNvPr id="10" name="Rectangle 9"/>
            <p:cNvSpPr/>
            <p:nvPr/>
          </p:nvSpPr>
          <p:spPr>
            <a:xfrm>
              <a:off x="3059832" y="5183956"/>
              <a:ext cx="540000" cy="414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99832" y="3983264"/>
              <a:ext cx="288000" cy="162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87832" y="2823664"/>
              <a:ext cx="252000" cy="277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39952" y="3645024"/>
              <a:ext cx="288000" cy="19582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27832" y="5271518"/>
              <a:ext cx="792208" cy="324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94280" y="3554963"/>
              <a:ext cx="30812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           Frequency Density</a:t>
              </a:r>
            </a:p>
            <a:p>
              <a:r>
                <a:rPr lang="en-GB" dirty="0" smtClean="0"/>
                <a:t>1   2   3   4  5   6   7   8   9  10 11</a:t>
              </a:r>
              <a:endParaRPr lang="en-GB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217068" y="3938544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Histogram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5736" y="2162114"/>
            <a:ext cx="4752528" cy="4147206"/>
          </a:xfrm>
          <a:prstGeom prst="rect">
            <a:avLst/>
          </a:prstGeom>
        </p:spPr>
      </p:pic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9252520" y="170080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205347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700807"/>
            <a:ext cx="8640958" cy="106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1" y="2769623"/>
            <a:ext cx="8640958" cy="98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5373216"/>
            <a:ext cx="4896544" cy="147626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389728"/>
            <a:ext cx="4896544" cy="3831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8" y="4206356"/>
            <a:ext cx="4896544" cy="1886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728" y="6080727"/>
            <a:ext cx="4896544" cy="25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179482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700807"/>
            <a:ext cx="8640958" cy="87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1" y="2572590"/>
            <a:ext cx="8640958" cy="923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28487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83" y="4983182"/>
            <a:ext cx="6154234" cy="1830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883" y="4754556"/>
            <a:ext cx="6154234" cy="8346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4883" y="404664"/>
            <a:ext cx="6154234" cy="4320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4883" y="5560986"/>
            <a:ext cx="6154234" cy="38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249188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700807"/>
            <a:ext cx="8640958" cy="48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1" y="2182626"/>
            <a:ext cx="8640958" cy="2010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21459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9" y="5733256"/>
            <a:ext cx="4896542" cy="105898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7" y="398064"/>
            <a:ext cx="4896546" cy="2454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8" y="2852936"/>
            <a:ext cx="4896544" cy="312882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390090" y="2854260"/>
            <a:ext cx="2843166" cy="2414269"/>
            <a:chOff x="2390090" y="2854260"/>
            <a:chExt cx="2843166" cy="2414269"/>
          </a:xfrm>
        </p:grpSpPr>
        <p:sp>
          <p:nvSpPr>
            <p:cNvPr id="18" name="Rectangle 17"/>
            <p:cNvSpPr/>
            <p:nvPr/>
          </p:nvSpPr>
          <p:spPr>
            <a:xfrm>
              <a:off x="3037256" y="3573016"/>
              <a:ext cx="216000" cy="16955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53256" y="4437113"/>
              <a:ext cx="324000" cy="8314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77256" y="4149080"/>
              <a:ext cx="324000" cy="111944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01256" y="4708804"/>
              <a:ext cx="792000" cy="55972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93256" y="4708804"/>
              <a:ext cx="540000" cy="55972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1593301" y="3651049"/>
              <a:ext cx="22399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     Frequency Density</a:t>
              </a:r>
            </a:p>
            <a:p>
              <a:r>
                <a:rPr lang="en-GB" dirty="0" smtClean="0"/>
                <a:t>1   2   3   </a:t>
              </a:r>
              <a:r>
                <a:rPr lang="en-GB" dirty="0"/>
                <a:t>4</a:t>
              </a:r>
              <a:r>
                <a:rPr lang="en-GB" dirty="0" smtClean="0"/>
                <a:t>   </a:t>
              </a:r>
              <a:r>
                <a:rPr lang="en-GB" dirty="0"/>
                <a:t>5</a:t>
              </a:r>
              <a:r>
                <a:rPr lang="en-GB" dirty="0" smtClean="0"/>
                <a:t>   </a:t>
              </a:r>
              <a:r>
                <a:rPr lang="en-GB" dirty="0"/>
                <a:t>6</a:t>
              </a:r>
              <a:r>
                <a:rPr lang="en-GB" dirty="0" smtClean="0"/>
                <a:t>   </a:t>
              </a:r>
              <a:r>
                <a:rPr lang="en-GB" dirty="0"/>
                <a:t>7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217068" y="3938544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Histogram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8" y="2852936"/>
            <a:ext cx="4896544" cy="3128824"/>
          </a:xfrm>
          <a:prstGeom prst="rect">
            <a:avLst/>
          </a:prstGeom>
        </p:spPr>
      </p:pic>
      <p:sp>
        <p:nvSpPr>
          <p:cNvPr id="28" name="Rectangle 27">
            <a:hlinkClick r:id="rId9" action="ppaction://hlinksldjump"/>
          </p:cNvPr>
          <p:cNvSpPr/>
          <p:nvPr/>
        </p:nvSpPr>
        <p:spPr>
          <a:xfrm>
            <a:off x="9612560" y="147691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202400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700807"/>
            <a:ext cx="864095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1" y="2924944"/>
            <a:ext cx="8640958" cy="812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187964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9" y="410196"/>
            <a:ext cx="4896542" cy="193868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9" y="2336966"/>
            <a:ext cx="4896542" cy="44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713" y="4107287"/>
            <a:ext cx="4737776" cy="1769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09138"/>
            <a:ext cx="5616624" cy="486813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6713" y="1617005"/>
            <a:ext cx="4737776" cy="296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20688"/>
            <a:ext cx="8640958" cy="453910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620687"/>
            <a:ext cx="8640958" cy="4539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69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764704"/>
            <a:ext cx="8064894" cy="434781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539553" y="764703"/>
            <a:ext cx="8064894" cy="4347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122414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63922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844824"/>
            <a:ext cx="8640958" cy="639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1250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961300"/>
            <a:ext cx="7632848" cy="2780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5237062"/>
            <a:ext cx="7632846" cy="64021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86003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404664"/>
            <a:ext cx="7632848" cy="48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85631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285718"/>
            <a:ext cx="8640958" cy="847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27110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625014"/>
            <a:ext cx="5472608" cy="218831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6" y="370493"/>
            <a:ext cx="5472608" cy="4034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696" y="4413869"/>
            <a:ext cx="5472608" cy="8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54763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988839"/>
            <a:ext cx="8640958" cy="998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521" y="2987428"/>
            <a:ext cx="8640958" cy="549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5281899"/>
            <a:ext cx="5184576" cy="157523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352138"/>
            <a:ext cx="5184576" cy="595718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217068" y="3938544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Histogram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96048" y="2492683"/>
            <a:ext cx="3957884" cy="3743523"/>
            <a:chOff x="2296048" y="2492683"/>
            <a:chExt cx="3957884" cy="3743523"/>
          </a:xfrm>
        </p:grpSpPr>
        <p:grpSp>
          <p:nvGrpSpPr>
            <p:cNvPr id="17" name="Group 16"/>
            <p:cNvGrpSpPr/>
            <p:nvPr/>
          </p:nvGrpSpPr>
          <p:grpSpPr>
            <a:xfrm>
              <a:off x="2296048" y="2492683"/>
              <a:ext cx="3572096" cy="3176482"/>
              <a:chOff x="2296048" y="2492683"/>
              <a:chExt cx="3572096" cy="317648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933920" y="4898709"/>
                <a:ext cx="611880" cy="75600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545920" y="3789041"/>
                <a:ext cx="254620" cy="1865668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800540" y="3545165"/>
                <a:ext cx="317418" cy="212400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115960" y="5013175"/>
                <a:ext cx="578062" cy="655989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694022" y="5297440"/>
                <a:ext cx="1174122" cy="36000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1255699" y="3533032"/>
                <a:ext cx="2727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   Frequency Density</a:t>
                </a:r>
              </a:p>
              <a:p>
                <a:r>
                  <a:rPr lang="en-GB" dirty="0" smtClean="0"/>
                  <a:t>1         2         3          4        5</a:t>
                </a:r>
                <a:endParaRPr lang="en-GB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863260" y="5589875"/>
              <a:ext cx="33906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90    100    110     120     130    140</a:t>
              </a:r>
            </a:p>
            <a:p>
              <a:r>
                <a:rPr lang="en-GB" dirty="0" smtClean="0"/>
                <a:t>                      Speed km/h</a:t>
              </a:r>
              <a:endParaRPr lang="en-GB" dirty="0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332656"/>
            <a:ext cx="5184576" cy="595718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184564" y="285293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9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844824"/>
            <a:ext cx="8640956" cy="183822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844823"/>
            <a:ext cx="8640958" cy="129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3140968"/>
            <a:ext cx="8640958" cy="561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39806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31690</TotalTime>
  <Words>223</Words>
  <Application>Microsoft Office PowerPoint</Application>
  <PresentationFormat>On-screen Show (4:3)</PresentationFormat>
  <Paragraphs>87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Theme1</vt:lpstr>
      <vt:lpstr>Histograms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2847</cp:revision>
  <cp:lastPrinted>2019-03-09T08:19:56Z</cp:lastPrinted>
  <dcterms:created xsi:type="dcterms:W3CDTF">2014-02-21T20:01:10Z</dcterms:created>
  <dcterms:modified xsi:type="dcterms:W3CDTF">2020-11-10T15:46:27Z</dcterms:modified>
</cp:coreProperties>
</file>