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0.xml"/><Relationship Id="rId7" Type="http://schemas.openxmlformats.org/officeDocument/2006/relationships/slide" Target="slide1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5" Type="http://schemas.openxmlformats.org/officeDocument/2006/relationships/slide" Target="slide14.xml"/><Relationship Id="rId10" Type="http://schemas.openxmlformats.org/officeDocument/2006/relationships/slide" Target="slide4.xml"/><Relationship Id="rId4" Type="http://schemas.openxmlformats.org/officeDocument/2006/relationships/slide" Target="slide12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5364216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24" y="6524624"/>
            <a:ext cx="147814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Discrete Data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364088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364088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364088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364088" y="47252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347992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364088" y="18448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347992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3347992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284984"/>
            <a:ext cx="6768750" cy="34766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5" y="404664"/>
            <a:ext cx="6768750" cy="3193032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7306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1844824"/>
            <a:ext cx="8784972" cy="783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2"/>
            <a:ext cx="8784974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3" y="2420887"/>
            <a:ext cx="8784974" cy="20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1426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645024"/>
            <a:ext cx="5904656" cy="3119216"/>
          </a:xfrm>
          <a:prstGeom prst="rect">
            <a:avLst/>
          </a:prstGeom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04664"/>
            <a:ext cx="5904656" cy="326268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131840" y="4293096"/>
            <a:ext cx="2664296" cy="1296144"/>
            <a:chOff x="3131840" y="4293096"/>
            <a:chExt cx="2664296" cy="129614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3131840" y="5157192"/>
              <a:ext cx="648072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3779912" y="4293096"/>
              <a:ext cx="648072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4427984" y="4293096"/>
              <a:ext cx="72008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148064" y="4437112"/>
              <a:ext cx="648072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876255" y="4263681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96536" y="2036004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3645024"/>
            <a:ext cx="5904656" cy="31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168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3"/>
            <a:ext cx="8784974" cy="216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3" y="2060848"/>
            <a:ext cx="8784974" cy="1471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771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5373216"/>
            <a:ext cx="4896544" cy="147626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89728"/>
            <a:ext cx="4896544" cy="3831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4206356"/>
            <a:ext cx="4896544" cy="1886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6080727"/>
            <a:ext cx="4896544" cy="254758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20032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7948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87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572590"/>
            <a:ext cx="8640958" cy="923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0062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83" y="4983182"/>
            <a:ext cx="6154234" cy="1830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83" y="4754556"/>
            <a:ext cx="6154234" cy="8346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883" y="404664"/>
            <a:ext cx="6154234" cy="432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4883" y="5560986"/>
            <a:ext cx="6154234" cy="388294"/>
          </a:xfrm>
          <a:prstGeom prst="rect">
            <a:avLst/>
          </a:prstGeom>
        </p:spPr>
      </p:pic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8501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00808"/>
            <a:ext cx="8640956" cy="249188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700807"/>
            <a:ext cx="8640958" cy="48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2182626"/>
            <a:ext cx="8640958" cy="2010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41598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95" y="2780928"/>
            <a:ext cx="4998610" cy="403245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695" y="356920"/>
            <a:ext cx="4998610" cy="24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81417"/>
            <a:ext cx="8640958" cy="18114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681417"/>
            <a:ext cx="8640958" cy="235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1" y="916502"/>
            <a:ext cx="8640958" cy="1576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8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39" y="2636910"/>
            <a:ext cx="7787922" cy="25922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8039" y="2636909"/>
            <a:ext cx="7787922" cy="54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040" y="3178190"/>
            <a:ext cx="7787922" cy="2051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3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735844"/>
            <a:ext cx="8496940" cy="2005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899566"/>
            <a:ext cx="8496942" cy="161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051126"/>
            <a:ext cx="8496942" cy="34579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3289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16832"/>
            <a:ext cx="8784974" cy="1475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916832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9513" y="2204864"/>
            <a:ext cx="8784974" cy="118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6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2888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26654"/>
            <a:ext cx="4608512" cy="235427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2780928"/>
            <a:ext cx="4608512" cy="3986854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29208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79274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2639770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8"/>
            <a:ext cx="8352930" cy="333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034740"/>
            <a:ext cx="8352928" cy="230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9208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5654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004518"/>
            <a:ext cx="6912768" cy="1808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588414"/>
            <a:ext cx="6912768" cy="3216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04664"/>
            <a:ext cx="6912768" cy="279767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29208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91417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04318"/>
            <a:ext cx="8352928" cy="964642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104317"/>
            <a:ext cx="8352930" cy="482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586834"/>
            <a:ext cx="8352928" cy="482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92080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1914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91" y="2257792"/>
            <a:ext cx="6821418" cy="45555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951441"/>
            <a:ext cx="1296144" cy="86193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91" y="364436"/>
            <a:ext cx="6821418" cy="2344484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5776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844824"/>
            <a:ext cx="8784974" cy="631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1844824"/>
            <a:ext cx="878497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3" y="2132856"/>
            <a:ext cx="8784974" cy="343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920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788024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0653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31689</TotalTime>
  <Words>178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Grouped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2845</cp:revision>
  <cp:lastPrinted>2019-03-09T08:19:56Z</cp:lastPrinted>
  <dcterms:created xsi:type="dcterms:W3CDTF">2014-02-21T20:01:10Z</dcterms:created>
  <dcterms:modified xsi:type="dcterms:W3CDTF">2020-11-10T15:45:37Z</dcterms:modified>
</cp:coreProperties>
</file>