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Grouped Data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5364216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24" y="6524624"/>
            <a:ext cx="1478140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Discrete Data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364088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36408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364088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5364088" y="47252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347992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5364088" y="18448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347992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3347992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0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91" y="2257792"/>
            <a:ext cx="6821418" cy="45555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291" y="364436"/>
            <a:ext cx="6821418" cy="2344484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8729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631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44824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9513" y="2132856"/>
            <a:ext cx="8784974" cy="343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1521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3284984"/>
            <a:ext cx="6768750" cy="34766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5" y="404664"/>
            <a:ext cx="6768750" cy="3193032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0048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7834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44822"/>
            <a:ext cx="8784974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9513" y="2420887"/>
            <a:ext cx="8784974" cy="20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861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645024"/>
            <a:ext cx="5904656" cy="3119216"/>
          </a:xfrm>
          <a:prstGeom prst="rect">
            <a:avLst/>
          </a:prstGeom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04664"/>
            <a:ext cx="5904656" cy="326268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131840" y="4293096"/>
            <a:ext cx="2664296" cy="1296144"/>
            <a:chOff x="3131840" y="4293096"/>
            <a:chExt cx="2664296" cy="129614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3131840" y="5157192"/>
              <a:ext cx="648072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779912" y="4293096"/>
              <a:ext cx="648072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4427984" y="4293096"/>
              <a:ext cx="72008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148064" y="4437112"/>
              <a:ext cx="648072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876255" y="4263681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96536" y="2036004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645024"/>
            <a:ext cx="5904656" cy="31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68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44823"/>
            <a:ext cx="8784974" cy="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3" y="2060848"/>
            <a:ext cx="8784974" cy="1471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0416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373216"/>
            <a:ext cx="4896544" cy="147626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89728"/>
            <a:ext cx="4896544" cy="3831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4206356"/>
            <a:ext cx="4896544" cy="1886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6080727"/>
            <a:ext cx="4896544" cy="254758"/>
          </a:xfrm>
          <a:prstGeom prst="rect">
            <a:avLst/>
          </a:prstGeom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6345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7948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87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572590"/>
            <a:ext cx="8640958" cy="923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8387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83" y="4983182"/>
            <a:ext cx="6154234" cy="1830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883" y="4754556"/>
            <a:ext cx="6154234" cy="8346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883" y="404664"/>
            <a:ext cx="6154234" cy="4320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883" y="5560986"/>
            <a:ext cx="6154234" cy="388294"/>
          </a:xfrm>
          <a:prstGeom prst="rect">
            <a:avLst/>
          </a:prstGeom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2364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249188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48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182626"/>
            <a:ext cx="8640958" cy="2010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0908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Grouped Data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sp>
        <p:nvSpPr>
          <p:cNvPr id="37" name="Rectangle 36">
            <a:hlinkClick r:id="" action="ppaction://noaction"/>
          </p:cNvPr>
          <p:cNvSpPr/>
          <p:nvPr/>
        </p:nvSpPr>
        <p:spPr>
          <a:xfrm>
            <a:off x="2771928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356104" y="2276872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355976" y="28529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355976" y="342905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24" y="6524624"/>
            <a:ext cx="1478140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Discrete Data</a:t>
            </a: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4355976" y="40051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4355976" y="45811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9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95" y="2780928"/>
            <a:ext cx="4998610" cy="40324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95" y="356920"/>
            <a:ext cx="4998610" cy="24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81417"/>
            <a:ext cx="8640958" cy="181147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681417"/>
            <a:ext cx="8640958" cy="23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916502"/>
            <a:ext cx="8640958" cy="1576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39" y="2636910"/>
            <a:ext cx="7787922" cy="25922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78039" y="2636909"/>
            <a:ext cx="7787922" cy="541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040" y="3178190"/>
            <a:ext cx="7787922" cy="205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94999"/>
            <a:ext cx="7776864" cy="50680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04664"/>
            <a:ext cx="7488830" cy="567566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827585" y="404663"/>
            <a:ext cx="7488830" cy="5675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0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1941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784" y="368660"/>
            <a:ext cx="5418512" cy="2453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041" y="2858565"/>
            <a:ext cx="5063595" cy="39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8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412776"/>
            <a:ext cx="7048500" cy="290512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047749" y="1412775"/>
            <a:ext cx="7048501" cy="290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41953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9140"/>
            <a:ext cx="8208912" cy="51041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196752"/>
            <a:ext cx="8208910" cy="373835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67545" y="1196751"/>
            <a:ext cx="8208910" cy="373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8655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79752"/>
            <a:ext cx="8352928" cy="54176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5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348880"/>
            <a:ext cx="7143750" cy="90487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000125" y="2348879"/>
            <a:ext cx="7143750" cy="904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1941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Grouped Data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sp>
        <p:nvSpPr>
          <p:cNvPr id="38" name="Rectangle 37">
            <a:hlinkClick r:id="" action="ppaction://noaction"/>
          </p:cNvPr>
          <p:cNvSpPr/>
          <p:nvPr/>
        </p:nvSpPr>
        <p:spPr>
          <a:xfrm>
            <a:off x="2843936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524" y="6524624"/>
            <a:ext cx="1478140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Discrete Data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2843936" y="3573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004176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500404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412776"/>
            <a:ext cx="4464496" cy="282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313183"/>
            <a:ext cx="4464496" cy="111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2060848"/>
            <a:ext cx="4464496" cy="271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266" y="404664"/>
            <a:ext cx="6190142" cy="63367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054265" y="404663"/>
            <a:ext cx="6190143" cy="6336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399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99863"/>
            <a:ext cx="5675132" cy="636555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195736" y="404663"/>
            <a:ext cx="5675132" cy="636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6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346018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23529" y="908719"/>
            <a:ext cx="8496942" cy="346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6707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018497"/>
            <a:ext cx="4464496" cy="2821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90190"/>
            <a:ext cx="4464496" cy="3626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112934"/>
            <a:ext cx="4464496" cy="190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5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37394"/>
            <a:ext cx="7056784" cy="623196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619672" y="437393"/>
            <a:ext cx="7056783" cy="6231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455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276872"/>
            <a:ext cx="8208910" cy="9870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67545" y="2276871"/>
            <a:ext cx="8208910" cy="987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9677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5220761"/>
            <a:ext cx="4968552" cy="944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64704"/>
            <a:ext cx="4896544" cy="2460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211567"/>
            <a:ext cx="4896544" cy="35291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2924944"/>
            <a:ext cx="4968551" cy="2902386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7584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3598938"/>
            <a:ext cx="8482335" cy="2926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5"/>
            <a:ext cx="8640960" cy="31571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404664"/>
            <a:ext cx="8640960" cy="436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3598937"/>
            <a:ext cx="8482335" cy="2963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2996954"/>
            <a:ext cx="8640960" cy="564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19" y="841281"/>
            <a:ext cx="8640960" cy="215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1325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149080"/>
            <a:ext cx="4608512" cy="2649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6" y="3770356"/>
            <a:ext cx="4608508" cy="37872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5" y="377305"/>
            <a:ext cx="4608510" cy="2857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5" y="3233246"/>
            <a:ext cx="4608510" cy="69981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9822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735844"/>
            <a:ext cx="8496940" cy="2005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899566"/>
            <a:ext cx="8496942" cy="1617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1126"/>
            <a:ext cx="8496942" cy="345799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7699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052736"/>
            <a:ext cx="8640964" cy="23833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2132856"/>
            <a:ext cx="8640960" cy="130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052736"/>
            <a:ext cx="8640961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8" y="3501008"/>
            <a:ext cx="8640964" cy="80495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16" y="3501008"/>
            <a:ext cx="8640963" cy="43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16" y="3933057"/>
            <a:ext cx="8640963" cy="371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6" idx="3"/>
            <a:endCxn id="15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6475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613722"/>
            <a:ext cx="7632846" cy="31996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347880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5415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7" y="1916832"/>
            <a:ext cx="8640966" cy="18136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3212976"/>
            <a:ext cx="86409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916830"/>
            <a:ext cx="8640961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7479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11491"/>
            <a:ext cx="7632848" cy="3426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331501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2483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357313"/>
            <a:ext cx="8640961" cy="33088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3666397"/>
            <a:ext cx="8640960" cy="999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253508"/>
            <a:ext cx="8640961" cy="241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20301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475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2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79513" y="2204864"/>
            <a:ext cx="8784974" cy="118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7600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26654"/>
            <a:ext cx="4608512" cy="235427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2780928"/>
            <a:ext cx="4608512" cy="3986854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92080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666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263977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8"/>
            <a:ext cx="8352930" cy="33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034740"/>
            <a:ext cx="8352928" cy="230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5292080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6679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004518"/>
            <a:ext cx="6912768" cy="1808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588414"/>
            <a:ext cx="6912768" cy="3216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04664"/>
            <a:ext cx="6912768" cy="279767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92080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9444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04318"/>
            <a:ext cx="8352928" cy="96464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104317"/>
            <a:ext cx="8352930" cy="482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586834"/>
            <a:ext cx="8352928" cy="48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92080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24580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31660</TotalTime>
  <Words>403</Words>
  <Application>Microsoft Office PowerPoint</Application>
  <PresentationFormat>On-screen Show (4:3)</PresentationFormat>
  <Paragraphs>175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Theme1</vt:lpstr>
      <vt:lpstr>Grouped Data</vt:lpstr>
      <vt:lpstr>Grouped Data</vt:lpstr>
      <vt:lpstr>Grouped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2794</cp:revision>
  <cp:lastPrinted>2019-03-09T08:19:56Z</cp:lastPrinted>
  <dcterms:created xsi:type="dcterms:W3CDTF">2014-02-21T20:01:10Z</dcterms:created>
  <dcterms:modified xsi:type="dcterms:W3CDTF">2021-08-23T09:13:26Z</dcterms:modified>
</cp:coreProperties>
</file>