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Grouped Data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sp>
        <p:nvSpPr>
          <p:cNvPr id="38" name="Rectangle 37">
            <a:hlinkClick r:id="rId3" action="ppaction://hlinksldjump"/>
          </p:cNvPr>
          <p:cNvSpPr/>
          <p:nvPr/>
        </p:nvSpPr>
        <p:spPr>
          <a:xfrm>
            <a:off x="2843936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24" y="6524624"/>
            <a:ext cx="1478140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Discrete Data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843936" y="3573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004176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5004048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5220761"/>
            <a:ext cx="4968552" cy="944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764704"/>
            <a:ext cx="4896544" cy="2460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211567"/>
            <a:ext cx="4896544" cy="352914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944" y="2924944"/>
            <a:ext cx="4968551" cy="2902386"/>
          </a:xfrm>
          <a:prstGeom prst="rect">
            <a:avLst/>
          </a:prstGeom>
        </p:spPr>
      </p:pic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22056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3598938"/>
            <a:ext cx="8482335" cy="2926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5"/>
            <a:ext cx="8640960" cy="315717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1519" y="404664"/>
            <a:ext cx="8640960" cy="436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9" y="3598937"/>
            <a:ext cx="8482335" cy="2963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2996954"/>
            <a:ext cx="8640960" cy="564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19" y="841281"/>
            <a:ext cx="8640960" cy="2155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429126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149080"/>
            <a:ext cx="4608512" cy="2649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6" y="3770356"/>
            <a:ext cx="4608508" cy="37872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5" y="377305"/>
            <a:ext cx="4608510" cy="2857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5" y="3233246"/>
            <a:ext cx="4608510" cy="699810"/>
          </a:xfrm>
          <a:prstGeom prst="rect">
            <a:avLst/>
          </a:prstGeom>
        </p:spPr>
      </p:pic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404722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052736"/>
            <a:ext cx="8640964" cy="238335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2132856"/>
            <a:ext cx="8640960" cy="130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1052736"/>
            <a:ext cx="8640961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8" y="3501008"/>
            <a:ext cx="8640964" cy="80495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16" y="3501008"/>
            <a:ext cx="8640963" cy="434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16" y="3933057"/>
            <a:ext cx="8640963" cy="371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6" idx="3"/>
            <a:endCxn id="15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47241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613722"/>
            <a:ext cx="7632846" cy="31996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347880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96679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7" y="1916832"/>
            <a:ext cx="8640966" cy="181367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3212976"/>
            <a:ext cx="86409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1916830"/>
            <a:ext cx="8640961" cy="129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297822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11491"/>
            <a:ext cx="7632848" cy="3426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331501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420096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357313"/>
            <a:ext cx="8640961" cy="330881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3666397"/>
            <a:ext cx="8640960" cy="999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1253508"/>
            <a:ext cx="8640961" cy="241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33036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31703</TotalTime>
  <Words>88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Theme1</vt:lpstr>
      <vt:lpstr>Grouped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2843</cp:revision>
  <cp:lastPrinted>2019-03-09T08:19:56Z</cp:lastPrinted>
  <dcterms:created xsi:type="dcterms:W3CDTF">2014-02-21T20:01:10Z</dcterms:created>
  <dcterms:modified xsi:type="dcterms:W3CDTF">2020-11-10T16:54:52Z</dcterms:modified>
</cp:coreProperties>
</file>