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Graphical Transformations</a:t>
            </a: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419" y="6526088"/>
            <a:ext cx="611149" cy="2872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</a:t>
            </a: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2771928" y="3285040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4572128" y="2420888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4572000" y="299695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Q29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4572000" y="357301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7" action="ppaction://hlinksldjump"/>
          </p:cNvPr>
          <p:cNvSpPr/>
          <p:nvPr/>
        </p:nvSpPr>
        <p:spPr>
          <a:xfrm>
            <a:off x="4572000" y="414908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9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Q24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23" idx="3"/>
            <a:endCxn id="14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2248" y="1163652"/>
            <a:ext cx="3115317" cy="52176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84784" y="6300609"/>
            <a:ext cx="6399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</a:rPr>
              <a:t>On the grid, sketch the curve </a:t>
            </a:r>
            <a:r>
              <a:rPr lang="en-GB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 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</a:rPr>
              <a:t>= f(</a:t>
            </a:r>
            <a:r>
              <a:rPr lang="en-GB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</a:rPr>
              <a:t>+ 2) </a:t>
            </a:r>
          </a:p>
          <a:p>
            <a:pPr algn="r"/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</a:rPr>
              <a:t>[2 marks</a:t>
            </a:r>
            <a:r>
              <a:rPr lang="en-GB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GB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506" y="332655"/>
            <a:ext cx="63368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</a:rPr>
              <a:t>Here is a sketch of </a:t>
            </a:r>
            <a:r>
              <a:rPr lang="en-GB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 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</a:rPr>
              <a:t>= f(</a:t>
            </a:r>
            <a:r>
              <a:rPr lang="en-GB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</a:p>
          <a:p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</a:rPr>
              <a:t>The curve passes through the points 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	(–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</a:rPr>
              <a:t>2, –10) (–1, –3) (0, –2) (1, –1) (2, 6) 	</a:t>
            </a:r>
          </a:p>
        </p:txBody>
      </p:sp>
    </p:spTree>
    <p:extLst>
      <p:ext uri="{BB962C8B-B14F-4D97-AF65-F5344CB8AC3E}">
        <p14:creationId xmlns:p14="http://schemas.microsoft.com/office/powerpoint/2010/main" val="355621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Q24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20" idx="3"/>
            <a:endCxn id="14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1628800"/>
            <a:ext cx="8640960" cy="293653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51520" y="1628799"/>
            <a:ext cx="8640959" cy="2936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68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23" idx="3"/>
            <a:endCxn id="14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196752"/>
            <a:ext cx="8640960" cy="199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5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38720"/>
            <a:ext cx="7776864" cy="598056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83568" y="438719"/>
            <a:ext cx="7776863" cy="5980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5" idx="3"/>
            <a:endCxn id="11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537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3" name="Rectangle 22">
            <a:hlinkClick r:id="rId3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9" idx="3"/>
            <a:endCxn id="23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9" y="1124744"/>
            <a:ext cx="8496942" cy="35046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13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2348880"/>
            <a:ext cx="6019800" cy="41910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1562100" y="2348878"/>
            <a:ext cx="6019800" cy="419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20" idx="3"/>
            <a:endCxn id="13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332763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532" y="1266819"/>
            <a:ext cx="3290474" cy="5524498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592" y="504858"/>
            <a:ext cx="4248472" cy="6918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8014" y="1340768"/>
            <a:ext cx="4410490" cy="10099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16" y="2420888"/>
            <a:ext cx="4392488" cy="2937028"/>
          </a:xfrm>
          <a:prstGeom prst="rect">
            <a:avLst/>
          </a:prstGeom>
        </p:spPr>
      </p:pic>
      <p:sp>
        <p:nvSpPr>
          <p:cNvPr id="14" name="Rectangle 13">
            <a:hlinkClick r:id="rId8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23" idx="3"/>
            <a:endCxn id="14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9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27898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04664"/>
            <a:ext cx="7920880" cy="5417744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11559" y="404663"/>
            <a:ext cx="7920881" cy="5417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pic>
        <p:nvPicPr>
          <p:cNvPr id="21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20" idx="3"/>
            <a:endCxn id="14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182745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620688"/>
            <a:ext cx="7920880" cy="4911086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11559" y="536450"/>
            <a:ext cx="7920881" cy="4995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1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118481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Q29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23" idx="3"/>
            <a:endCxn id="14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3648" y="502219"/>
            <a:ext cx="6336704" cy="52126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3648" y="5725954"/>
            <a:ext cx="6336704" cy="72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3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401158"/>
            <a:ext cx="6048672" cy="6124186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763688" y="404663"/>
            <a:ext cx="6048672" cy="6120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pic>
        <p:nvPicPr>
          <p:cNvPr id="21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Q29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8" idx="3"/>
            <a:endCxn id="12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336974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1052736"/>
            <a:ext cx="7920882" cy="387154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11559" y="1052734"/>
            <a:ext cx="7920881" cy="3871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Q29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8" idx="3"/>
            <a:endCxn id="12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425079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31675</TotalTime>
  <Words>166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Times New Roman</vt:lpstr>
      <vt:lpstr>Theme1</vt:lpstr>
      <vt:lpstr>Graphical Transformations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2792</cp:revision>
  <cp:lastPrinted>2019-03-09T08:19:56Z</cp:lastPrinted>
  <dcterms:created xsi:type="dcterms:W3CDTF">2014-02-21T20:01:10Z</dcterms:created>
  <dcterms:modified xsi:type="dcterms:W3CDTF">2020-11-09T07:53:38Z</dcterms:modified>
</cp:coreProperties>
</file>