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7" autoAdjust="0"/>
    <p:restoredTop sz="95422" autoAdjust="0"/>
  </p:normalViewPr>
  <p:slideViewPr>
    <p:cSldViewPr>
      <p:cViewPr varScale="1">
        <p:scale>
          <a:sx n="110" d="100"/>
          <a:sy n="110" d="100"/>
        </p:scale>
        <p:origin x="18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1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7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3.png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3.png"/><Relationship Id="rId4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4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3.png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7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Graphical Transformations</a:t>
            </a: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1547664" y="35483"/>
            <a:ext cx="252028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Graphical Transformations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2419" y="6526088"/>
            <a:ext cx="611149" cy="28728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Trig </a:t>
            </a:r>
          </a:p>
        </p:txBody>
      </p:sp>
      <p:sp>
        <p:nvSpPr>
          <p:cNvPr id="11" name="Rectangle 10">
            <a:hlinkClick r:id="rId3" action="ppaction://hlinksldjump"/>
          </p:cNvPr>
          <p:cNvSpPr/>
          <p:nvPr/>
        </p:nvSpPr>
        <p:spPr>
          <a:xfrm>
            <a:off x="2771928" y="3285040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Q27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4572128" y="2420888"/>
            <a:ext cx="1152000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Q27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4572000" y="2996952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Q29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 20">
            <a:hlinkClick r:id="rId6" action="ppaction://hlinksldjump"/>
          </p:cNvPr>
          <p:cNvSpPr/>
          <p:nvPr/>
        </p:nvSpPr>
        <p:spPr>
          <a:xfrm>
            <a:off x="4572000" y="3573016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Q24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 21">
            <a:hlinkClick r:id="rId7" action="ppaction://hlinksldjump"/>
          </p:cNvPr>
          <p:cNvSpPr/>
          <p:nvPr/>
        </p:nvSpPr>
        <p:spPr>
          <a:xfrm>
            <a:off x="4572000" y="4149080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09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500404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Q24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23" idx="3"/>
            <a:endCxn id="14" idx="1"/>
          </p:cNvCxnSpPr>
          <p:nvPr/>
        </p:nvCxnSpPr>
        <p:spPr>
          <a:xfrm flipV="1">
            <a:off x="406794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1547664" y="35483"/>
            <a:ext cx="252028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Graphical Transformations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52248" y="1163652"/>
            <a:ext cx="3115317" cy="521767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84784" y="6300609"/>
            <a:ext cx="63995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</a:rPr>
              <a:t>On the grid, sketch the curve </a:t>
            </a:r>
            <a:r>
              <a:rPr lang="en-GB" sz="16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y </a:t>
            </a: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</a:rPr>
              <a:t>= f(</a:t>
            </a:r>
            <a:r>
              <a:rPr lang="en-GB" sz="16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</a:t>
            </a: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</a:rPr>
              <a:t>+ 2) </a:t>
            </a:r>
          </a:p>
          <a:p>
            <a:pPr algn="r"/>
            <a:r>
              <a:rPr lang="en-GB" sz="1600" b="1" dirty="0">
                <a:solidFill>
                  <a:srgbClr val="000000"/>
                </a:solidFill>
                <a:latin typeface="Arial" panose="020B0604020202020204" pitchFamily="34" charset="0"/>
              </a:rPr>
              <a:t>[2 marks</a:t>
            </a:r>
            <a:r>
              <a:rPr lang="en-GB" sz="1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]</a:t>
            </a:r>
            <a:endParaRPr lang="en-GB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3506" y="332655"/>
            <a:ext cx="63368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</a:rPr>
              <a:t>Here is a sketch of </a:t>
            </a:r>
            <a:r>
              <a:rPr lang="en-GB" sz="16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y </a:t>
            </a: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</a:rPr>
              <a:t>= f(</a:t>
            </a:r>
            <a:r>
              <a:rPr lang="en-GB" sz="16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</a:p>
          <a:p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</a:rPr>
              <a:t>The curve passes through the points </a:t>
            </a:r>
          </a:p>
          <a:p>
            <a:r>
              <a:rPr lang="en-GB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	(–</a:t>
            </a: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</a:rPr>
              <a:t>2, –10) (–1, –3) (0, –2) (1, –1) (2, 6) 	</a:t>
            </a:r>
          </a:p>
        </p:txBody>
      </p:sp>
    </p:spTree>
    <p:extLst>
      <p:ext uri="{BB962C8B-B14F-4D97-AF65-F5344CB8AC3E}">
        <p14:creationId xmlns:p14="http://schemas.microsoft.com/office/powerpoint/2010/main" val="355621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500404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Q24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>
            <a:stCxn id="20" idx="3"/>
            <a:endCxn id="14" idx="1"/>
          </p:cNvCxnSpPr>
          <p:nvPr/>
        </p:nvCxnSpPr>
        <p:spPr>
          <a:xfrm flipV="1">
            <a:off x="406794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1547664" y="35483"/>
            <a:ext cx="252028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Graphical Transformations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0" y="1628800"/>
            <a:ext cx="8640960" cy="2936532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251520" y="1628799"/>
            <a:ext cx="8640959" cy="29365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683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500404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23" idx="3"/>
            <a:endCxn id="14" idx="1"/>
          </p:cNvCxnSpPr>
          <p:nvPr/>
        </p:nvCxnSpPr>
        <p:spPr>
          <a:xfrm flipV="1">
            <a:off x="406794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1547664" y="35483"/>
            <a:ext cx="252028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Graphical Transformations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1196752"/>
            <a:ext cx="8640960" cy="1997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75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438720"/>
            <a:ext cx="7776864" cy="5980560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683568" y="438719"/>
            <a:ext cx="7776863" cy="59805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3" action="ppaction://hlinksldjump"/>
          </p:cNvPr>
          <p:cNvSpPr/>
          <p:nvPr/>
        </p:nvSpPr>
        <p:spPr>
          <a:xfrm>
            <a:off x="500404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>
            <a:stCxn id="15" idx="3"/>
            <a:endCxn id="11" idx="1"/>
          </p:cNvCxnSpPr>
          <p:nvPr/>
        </p:nvCxnSpPr>
        <p:spPr>
          <a:xfrm flipV="1">
            <a:off x="406794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547664" y="35483"/>
            <a:ext cx="252028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Graphical Transformations</a:t>
            </a:r>
          </a:p>
        </p:txBody>
      </p:sp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5537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3" name="Rectangle 22">
            <a:hlinkClick r:id="rId3" action="ppaction://hlinksldjump"/>
          </p:cNvPr>
          <p:cNvSpPr/>
          <p:nvPr/>
        </p:nvSpPr>
        <p:spPr>
          <a:xfrm>
            <a:off x="500404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Q27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9" idx="3"/>
            <a:endCxn id="23" idx="1"/>
          </p:cNvCxnSpPr>
          <p:nvPr/>
        </p:nvCxnSpPr>
        <p:spPr>
          <a:xfrm flipV="1">
            <a:off x="406794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1547664" y="35483"/>
            <a:ext cx="252028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Graphical Transformations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29" y="1124744"/>
            <a:ext cx="8496942" cy="350467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9F87B70-33EE-4BBB-BF4E-C38538EF793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13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2348880"/>
            <a:ext cx="6019800" cy="419100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1562100" y="2348878"/>
            <a:ext cx="6019800" cy="4191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500404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Q27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20" idx="3"/>
            <a:endCxn id="13" idx="1"/>
          </p:cNvCxnSpPr>
          <p:nvPr/>
        </p:nvCxnSpPr>
        <p:spPr>
          <a:xfrm flipV="1">
            <a:off x="406794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1547664" y="35483"/>
            <a:ext cx="252028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Graphical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332763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5532" y="1266819"/>
            <a:ext cx="3290474" cy="5524498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9592" y="504858"/>
            <a:ext cx="4248472" cy="6918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8014" y="1340768"/>
            <a:ext cx="4410490" cy="10099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16" y="2420888"/>
            <a:ext cx="4392488" cy="2937028"/>
          </a:xfrm>
          <a:prstGeom prst="rect">
            <a:avLst/>
          </a:prstGeom>
        </p:spPr>
      </p:pic>
      <p:sp>
        <p:nvSpPr>
          <p:cNvPr id="14" name="Rectangle 13">
            <a:hlinkClick r:id="rId8" action="ppaction://hlinksldjump"/>
          </p:cNvPr>
          <p:cNvSpPr/>
          <p:nvPr/>
        </p:nvSpPr>
        <p:spPr>
          <a:xfrm>
            <a:off x="500404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Q27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23" idx="3"/>
            <a:endCxn id="14" idx="1"/>
          </p:cNvCxnSpPr>
          <p:nvPr/>
        </p:nvCxnSpPr>
        <p:spPr>
          <a:xfrm flipV="1">
            <a:off x="406794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hlinkClick r:id="rId9" action="ppaction://hlinksldjump"/>
          </p:cNvPr>
          <p:cNvSpPr/>
          <p:nvPr/>
        </p:nvSpPr>
        <p:spPr>
          <a:xfrm>
            <a:off x="1547664" y="35483"/>
            <a:ext cx="252028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Graphical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227898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404664"/>
            <a:ext cx="7920880" cy="5417744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611559" y="404663"/>
            <a:ext cx="7920881" cy="54177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pic>
        <p:nvPicPr>
          <p:cNvPr id="21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500404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Q27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>
            <a:stCxn id="20" idx="3"/>
            <a:endCxn id="14" idx="1"/>
          </p:cNvCxnSpPr>
          <p:nvPr/>
        </p:nvCxnSpPr>
        <p:spPr>
          <a:xfrm flipV="1">
            <a:off x="406794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6" action="ppaction://hlinksldjump"/>
          </p:cNvPr>
          <p:cNvSpPr/>
          <p:nvPr/>
        </p:nvSpPr>
        <p:spPr>
          <a:xfrm>
            <a:off x="1547664" y="35483"/>
            <a:ext cx="252028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Graphical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182745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620688"/>
            <a:ext cx="7920880" cy="4911086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611559" y="536450"/>
            <a:ext cx="7920881" cy="4995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500404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Q27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1" idx="1"/>
          </p:cNvCxnSpPr>
          <p:nvPr/>
        </p:nvCxnSpPr>
        <p:spPr>
          <a:xfrm flipV="1">
            <a:off x="406794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547664" y="35483"/>
            <a:ext cx="252028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Graphical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118481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500404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Q29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23" idx="3"/>
            <a:endCxn id="14" idx="1"/>
          </p:cNvCxnSpPr>
          <p:nvPr/>
        </p:nvCxnSpPr>
        <p:spPr>
          <a:xfrm flipV="1">
            <a:off x="406794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1547664" y="35483"/>
            <a:ext cx="252028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Graphical Transformations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9" name="Straight Connector 18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03648" y="502219"/>
            <a:ext cx="6336704" cy="521263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03648" y="5725954"/>
            <a:ext cx="6336704" cy="727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03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401158"/>
            <a:ext cx="6048672" cy="6124186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1763688" y="404663"/>
            <a:ext cx="6048672" cy="61206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pic>
        <p:nvPicPr>
          <p:cNvPr id="21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500404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Q29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stCxn id="18" idx="3"/>
            <a:endCxn id="12" idx="1"/>
          </p:cNvCxnSpPr>
          <p:nvPr/>
        </p:nvCxnSpPr>
        <p:spPr>
          <a:xfrm flipV="1">
            <a:off x="406794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1547664" y="35483"/>
            <a:ext cx="252028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Graphical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3369741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59" y="1052736"/>
            <a:ext cx="7920882" cy="3871540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611559" y="1052734"/>
            <a:ext cx="7920881" cy="38715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500404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Q29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stCxn id="18" idx="3"/>
            <a:endCxn id="12" idx="1"/>
          </p:cNvCxnSpPr>
          <p:nvPr/>
        </p:nvCxnSpPr>
        <p:spPr>
          <a:xfrm flipV="1">
            <a:off x="406794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1547664" y="35483"/>
            <a:ext cx="252028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Graphical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4250795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31675</TotalTime>
  <Words>166</Words>
  <Application>Microsoft Office PowerPoint</Application>
  <PresentationFormat>On-screen Show (4:3)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Times New Roman</vt:lpstr>
      <vt:lpstr>Theme1</vt:lpstr>
      <vt:lpstr>Graphical Transformations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2792</cp:revision>
  <cp:lastPrinted>2019-03-09T08:19:56Z</cp:lastPrinted>
  <dcterms:created xsi:type="dcterms:W3CDTF">2014-02-21T20:01:10Z</dcterms:created>
  <dcterms:modified xsi:type="dcterms:W3CDTF">2020-11-09T07:53:38Z</dcterms:modified>
</cp:coreProperties>
</file>