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2.png"/><Relationship Id="rId7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slide" Target="slide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Graphical Transformations</a:t>
            </a: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1547664" y="35483"/>
            <a:ext cx="252028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 Transformations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419" y="6526088"/>
            <a:ext cx="611149" cy="2872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Trig </a:t>
            </a:r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2843936" y="3285040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5076184" y="3284984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99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6093296"/>
            <a:ext cx="5328592" cy="7097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5762186"/>
            <a:ext cx="5328592" cy="83516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3" name="Group 12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7704" y="414178"/>
            <a:ext cx="5328592" cy="5597596"/>
          </a:xfrm>
          <a:prstGeom prst="rect">
            <a:avLst/>
          </a:prstGeom>
        </p:spPr>
      </p:pic>
      <p:sp>
        <p:nvSpPr>
          <p:cNvPr id="8" name="Freeform 7"/>
          <p:cNvSpPr/>
          <p:nvPr/>
        </p:nvSpPr>
        <p:spPr>
          <a:xfrm>
            <a:off x="2143125" y="1495416"/>
            <a:ext cx="4662488" cy="895704"/>
          </a:xfrm>
          <a:custGeom>
            <a:avLst/>
            <a:gdLst>
              <a:gd name="connsiteX0" fmla="*/ 0 w 4662488"/>
              <a:gd name="connsiteY0" fmla="*/ 471497 h 895704"/>
              <a:gd name="connsiteX1" fmla="*/ 366713 w 4662488"/>
              <a:gd name="connsiteY1" fmla="*/ 238134 h 895704"/>
              <a:gd name="connsiteX2" fmla="*/ 747713 w 4662488"/>
              <a:gd name="connsiteY2" fmla="*/ 90497 h 895704"/>
              <a:gd name="connsiteX3" fmla="*/ 1147763 w 4662488"/>
              <a:gd name="connsiteY3" fmla="*/ 9 h 895704"/>
              <a:gd name="connsiteX4" fmla="*/ 1557338 w 4662488"/>
              <a:gd name="connsiteY4" fmla="*/ 95259 h 895704"/>
              <a:gd name="connsiteX5" fmla="*/ 1905000 w 4662488"/>
              <a:gd name="connsiteY5" fmla="*/ 238134 h 895704"/>
              <a:gd name="connsiteX6" fmla="*/ 2324100 w 4662488"/>
              <a:gd name="connsiteY6" fmla="*/ 481022 h 895704"/>
              <a:gd name="connsiteX7" fmla="*/ 2714625 w 4662488"/>
              <a:gd name="connsiteY7" fmla="*/ 700097 h 895704"/>
              <a:gd name="connsiteX8" fmla="*/ 3105150 w 4662488"/>
              <a:gd name="connsiteY8" fmla="*/ 833447 h 895704"/>
              <a:gd name="connsiteX9" fmla="*/ 3476625 w 4662488"/>
              <a:gd name="connsiteY9" fmla="*/ 895359 h 895704"/>
              <a:gd name="connsiteX10" fmla="*/ 3862388 w 4662488"/>
              <a:gd name="connsiteY10" fmla="*/ 852497 h 895704"/>
              <a:gd name="connsiteX11" fmla="*/ 4257675 w 4662488"/>
              <a:gd name="connsiteY11" fmla="*/ 733434 h 895704"/>
              <a:gd name="connsiteX12" fmla="*/ 4662488 w 4662488"/>
              <a:gd name="connsiteY12" fmla="*/ 485784 h 895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62488" h="895704">
                <a:moveTo>
                  <a:pt x="0" y="471497"/>
                </a:moveTo>
                <a:cubicBezTo>
                  <a:pt x="121047" y="386565"/>
                  <a:pt x="242094" y="301634"/>
                  <a:pt x="366713" y="238134"/>
                </a:cubicBezTo>
                <a:cubicBezTo>
                  <a:pt x="491332" y="174634"/>
                  <a:pt x="617538" y="130184"/>
                  <a:pt x="747713" y="90497"/>
                </a:cubicBezTo>
                <a:cubicBezTo>
                  <a:pt x="877888" y="50810"/>
                  <a:pt x="1012826" y="-785"/>
                  <a:pt x="1147763" y="9"/>
                </a:cubicBezTo>
                <a:cubicBezTo>
                  <a:pt x="1282700" y="803"/>
                  <a:pt x="1431132" y="55572"/>
                  <a:pt x="1557338" y="95259"/>
                </a:cubicBezTo>
                <a:cubicBezTo>
                  <a:pt x="1683544" y="134946"/>
                  <a:pt x="1777206" y="173840"/>
                  <a:pt x="1905000" y="238134"/>
                </a:cubicBezTo>
                <a:cubicBezTo>
                  <a:pt x="2032794" y="302428"/>
                  <a:pt x="2324100" y="481022"/>
                  <a:pt x="2324100" y="481022"/>
                </a:cubicBezTo>
                <a:cubicBezTo>
                  <a:pt x="2459038" y="558016"/>
                  <a:pt x="2584450" y="641360"/>
                  <a:pt x="2714625" y="700097"/>
                </a:cubicBezTo>
                <a:cubicBezTo>
                  <a:pt x="2844800" y="758835"/>
                  <a:pt x="2978150" y="800903"/>
                  <a:pt x="3105150" y="833447"/>
                </a:cubicBezTo>
                <a:cubicBezTo>
                  <a:pt x="3232150" y="865991"/>
                  <a:pt x="3350419" y="892184"/>
                  <a:pt x="3476625" y="895359"/>
                </a:cubicBezTo>
                <a:cubicBezTo>
                  <a:pt x="3602831" y="898534"/>
                  <a:pt x="3732213" y="879485"/>
                  <a:pt x="3862388" y="852497"/>
                </a:cubicBezTo>
                <a:cubicBezTo>
                  <a:pt x="3992563" y="825510"/>
                  <a:pt x="4124325" y="794553"/>
                  <a:pt x="4257675" y="733434"/>
                </a:cubicBezTo>
                <a:cubicBezTo>
                  <a:pt x="4391025" y="672315"/>
                  <a:pt x="4526756" y="579049"/>
                  <a:pt x="4662488" y="48578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4788024" y="476672"/>
            <a:ext cx="18002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</a:t>
            </a:r>
            <a:r>
              <a:rPr lang="en-GB" sz="1400" b="1" dirty="0" smtClean="0">
                <a:latin typeface="Comic Sans MS" panose="030F0702030302020204" pitchFamily="66" charset="0"/>
              </a:rPr>
              <a:t>how Graph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216516" y="731404"/>
            <a:ext cx="18002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7704" y="404664"/>
            <a:ext cx="5328592" cy="5597596"/>
          </a:xfrm>
          <a:prstGeom prst="rect">
            <a:avLst/>
          </a:prstGeom>
        </p:spPr>
      </p:pic>
      <p:sp>
        <p:nvSpPr>
          <p:cNvPr id="21" name="Rectangle 20">
            <a:hlinkClick r:id="rId7" action="ppaction://hlinksldjump"/>
          </p:cNvPr>
          <p:cNvSpPr/>
          <p:nvPr/>
        </p:nvSpPr>
        <p:spPr>
          <a:xfrm>
            <a:off x="50040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2H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6" idx="3"/>
            <a:endCxn id="21" idx="1"/>
          </p:cNvCxnSpPr>
          <p:nvPr/>
        </p:nvCxnSpPr>
        <p:spPr>
          <a:xfrm flipV="1">
            <a:off x="406794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8" action="ppaction://hlinksldjump"/>
          </p:cNvPr>
          <p:cNvSpPr/>
          <p:nvPr/>
        </p:nvSpPr>
        <p:spPr>
          <a:xfrm>
            <a:off x="1547664" y="35483"/>
            <a:ext cx="252028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127896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941" y="1556792"/>
            <a:ext cx="8786118" cy="254670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178941" y="2271827"/>
            <a:ext cx="8784973" cy="5091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79512" y="1556790"/>
            <a:ext cx="8784973" cy="715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78941" y="2780928"/>
            <a:ext cx="8784973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8941" y="3212976"/>
            <a:ext cx="8784973" cy="690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8941" y="3903902"/>
            <a:ext cx="8784973" cy="199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 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9" name="Rectangle 28">
            <a:hlinkClick r:id="rId4" action="ppaction://hlinksldjump"/>
          </p:cNvPr>
          <p:cNvSpPr/>
          <p:nvPr/>
        </p:nvSpPr>
        <p:spPr>
          <a:xfrm>
            <a:off x="50040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2H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30" name="Straight Arrow Connector 29"/>
          <p:cNvCxnSpPr>
            <a:stCxn id="32" idx="3"/>
            <a:endCxn id="29" idx="1"/>
          </p:cNvCxnSpPr>
          <p:nvPr/>
        </p:nvCxnSpPr>
        <p:spPr>
          <a:xfrm flipV="1">
            <a:off x="406794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hlinkClick r:id="rId5" action="ppaction://hlinksldjump"/>
          </p:cNvPr>
          <p:cNvSpPr/>
          <p:nvPr/>
        </p:nvSpPr>
        <p:spPr>
          <a:xfrm>
            <a:off x="1547664" y="35483"/>
            <a:ext cx="252028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838663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7" y="4589066"/>
            <a:ext cx="7632846" cy="215230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404664"/>
            <a:ext cx="7632848" cy="474517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50040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7" idx="3"/>
            <a:endCxn id="12" idx="1"/>
          </p:cNvCxnSpPr>
          <p:nvPr/>
        </p:nvCxnSpPr>
        <p:spPr>
          <a:xfrm flipV="1">
            <a:off x="406794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1547664" y="35483"/>
            <a:ext cx="252028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2844889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" y="1772816"/>
            <a:ext cx="8601076" cy="206807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271462" y="1772815"/>
            <a:ext cx="8601076" cy="1440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71462" y="3212976"/>
            <a:ext cx="860107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50040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9" idx="3"/>
            <a:endCxn id="15" idx="1"/>
          </p:cNvCxnSpPr>
          <p:nvPr/>
        </p:nvCxnSpPr>
        <p:spPr>
          <a:xfrm flipV="1">
            <a:off x="406794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1547664" y="35483"/>
            <a:ext cx="252028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207572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4" grpId="0" animBg="1"/>
      <p:bldP spid="22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31680</TotalTime>
  <Words>55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Theme1</vt:lpstr>
      <vt:lpstr>Graphical Transformations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2791</cp:revision>
  <cp:lastPrinted>2019-03-09T08:19:56Z</cp:lastPrinted>
  <dcterms:created xsi:type="dcterms:W3CDTF">2014-02-21T20:01:10Z</dcterms:created>
  <dcterms:modified xsi:type="dcterms:W3CDTF">2020-11-10T16:32:02Z</dcterms:modified>
</cp:coreProperties>
</file>