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8.xml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4.png"/><Relationship Id="rId7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5076184" y="24208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76056" y="29969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076056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5076056" y="41490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915944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2915944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291594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endParaRPr lang="en-GB" sz="1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81" y="5645094"/>
            <a:ext cx="7561238" cy="1168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81" y="404664"/>
            <a:ext cx="7561238" cy="55244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6372200" y="594013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83533" y="3684760"/>
            <a:ext cx="5196689" cy="869133"/>
          </a:xfrm>
          <a:custGeom>
            <a:avLst/>
            <a:gdLst>
              <a:gd name="connsiteX0" fmla="*/ 0 w 5196689"/>
              <a:gd name="connsiteY0" fmla="*/ 434567 h 869133"/>
              <a:gd name="connsiteX1" fmla="*/ 443619 w 5196689"/>
              <a:gd name="connsiteY1" fmla="*/ 633743 h 869133"/>
              <a:gd name="connsiteX2" fmla="*/ 1312752 w 5196689"/>
              <a:gd name="connsiteY2" fmla="*/ 869133 h 869133"/>
              <a:gd name="connsiteX3" fmla="*/ 2154724 w 5196689"/>
              <a:gd name="connsiteY3" fmla="*/ 633743 h 869133"/>
              <a:gd name="connsiteX4" fmla="*/ 2607398 w 5196689"/>
              <a:gd name="connsiteY4" fmla="*/ 425513 h 869133"/>
              <a:gd name="connsiteX5" fmla="*/ 3023857 w 5196689"/>
              <a:gd name="connsiteY5" fmla="*/ 199177 h 869133"/>
              <a:gd name="connsiteX6" fmla="*/ 3902043 w 5196689"/>
              <a:gd name="connsiteY6" fmla="*/ 0 h 869133"/>
              <a:gd name="connsiteX7" fmla="*/ 4762122 w 5196689"/>
              <a:gd name="connsiteY7" fmla="*/ 199177 h 869133"/>
              <a:gd name="connsiteX8" fmla="*/ 5196689 w 5196689"/>
              <a:gd name="connsiteY8" fmla="*/ 443620 h 86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96689" h="869133">
                <a:moveTo>
                  <a:pt x="0" y="434567"/>
                </a:moveTo>
                <a:cubicBezTo>
                  <a:pt x="112413" y="497941"/>
                  <a:pt x="224827" y="561315"/>
                  <a:pt x="443619" y="633743"/>
                </a:cubicBezTo>
                <a:cubicBezTo>
                  <a:pt x="662411" y="706171"/>
                  <a:pt x="1027568" y="869133"/>
                  <a:pt x="1312752" y="869133"/>
                </a:cubicBezTo>
                <a:cubicBezTo>
                  <a:pt x="1597936" y="869133"/>
                  <a:pt x="1938950" y="707680"/>
                  <a:pt x="2154724" y="633743"/>
                </a:cubicBezTo>
                <a:cubicBezTo>
                  <a:pt x="2370498" y="559806"/>
                  <a:pt x="2462543" y="497941"/>
                  <a:pt x="2607398" y="425513"/>
                </a:cubicBezTo>
                <a:cubicBezTo>
                  <a:pt x="2752253" y="353085"/>
                  <a:pt x="2808083" y="270096"/>
                  <a:pt x="3023857" y="199177"/>
                </a:cubicBezTo>
                <a:cubicBezTo>
                  <a:pt x="3239631" y="128258"/>
                  <a:pt x="3612332" y="0"/>
                  <a:pt x="3902043" y="0"/>
                </a:cubicBezTo>
                <a:cubicBezTo>
                  <a:pt x="4191754" y="0"/>
                  <a:pt x="4546348" y="125240"/>
                  <a:pt x="4762122" y="199177"/>
                </a:cubicBezTo>
                <a:cubicBezTo>
                  <a:pt x="4977896" y="273114"/>
                  <a:pt x="5087292" y="358367"/>
                  <a:pt x="5196689" y="44362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93" y="391827"/>
            <a:ext cx="7561238" cy="55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76672"/>
            <a:ext cx="8496942" cy="765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1268760"/>
            <a:ext cx="6896100" cy="4495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476672"/>
            <a:ext cx="8496944" cy="5287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6600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5" y="6001666"/>
            <a:ext cx="5328590" cy="81171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9252520" y="1483510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18424"/>
            <a:ext cx="5328592" cy="2866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3268342"/>
            <a:ext cx="5328592" cy="289696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372200" y="227687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457700" y="947738"/>
            <a:ext cx="1209675" cy="1214442"/>
          </a:xfrm>
          <a:custGeom>
            <a:avLst/>
            <a:gdLst>
              <a:gd name="connsiteX0" fmla="*/ 0 w 1209675"/>
              <a:gd name="connsiteY0" fmla="*/ 0 h 1214442"/>
              <a:gd name="connsiteX1" fmla="*/ 304800 w 1209675"/>
              <a:gd name="connsiteY1" fmla="*/ 919162 h 1214442"/>
              <a:gd name="connsiteX2" fmla="*/ 604838 w 1209675"/>
              <a:gd name="connsiteY2" fmla="*/ 1214437 h 1214442"/>
              <a:gd name="connsiteX3" fmla="*/ 914400 w 1209675"/>
              <a:gd name="connsiteY3" fmla="*/ 923925 h 1214442"/>
              <a:gd name="connsiteX4" fmla="*/ 1209675 w 1209675"/>
              <a:gd name="connsiteY4" fmla="*/ 14287 h 12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9675" h="1214442">
                <a:moveTo>
                  <a:pt x="0" y="0"/>
                </a:moveTo>
                <a:cubicBezTo>
                  <a:pt x="101997" y="358378"/>
                  <a:pt x="203994" y="716756"/>
                  <a:pt x="304800" y="919162"/>
                </a:cubicBezTo>
                <a:cubicBezTo>
                  <a:pt x="405606" y="1121568"/>
                  <a:pt x="503238" y="1213643"/>
                  <a:pt x="604838" y="1214437"/>
                </a:cubicBezTo>
                <a:cubicBezTo>
                  <a:pt x="706438" y="1215231"/>
                  <a:pt x="813594" y="1123950"/>
                  <a:pt x="914400" y="923925"/>
                </a:cubicBezTo>
                <a:cubicBezTo>
                  <a:pt x="1015206" y="723900"/>
                  <a:pt x="1112440" y="369093"/>
                  <a:pt x="1209675" y="1428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04664"/>
            <a:ext cx="5328592" cy="28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1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71542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2492896"/>
            <a:ext cx="8496944" cy="36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2859906"/>
            <a:ext cx="8496943" cy="34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3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535968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57" y="2777215"/>
            <a:ext cx="6821486" cy="1303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16336"/>
            <a:ext cx="8496944" cy="10765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3528" y="1416335"/>
            <a:ext cx="8496944" cy="1076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161256" y="2777215"/>
            <a:ext cx="6821487" cy="1303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63702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380892"/>
            <a:ext cx="4896544" cy="3215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596788"/>
            <a:ext cx="4896544" cy="3200440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368800" y="787400"/>
            <a:ext cx="1028700" cy="1143024"/>
          </a:xfrm>
          <a:custGeom>
            <a:avLst/>
            <a:gdLst>
              <a:gd name="connsiteX0" fmla="*/ 0 w 1028700"/>
              <a:gd name="connsiteY0" fmla="*/ 0 h 1143024"/>
              <a:gd name="connsiteX1" fmla="*/ 298450 w 1028700"/>
              <a:gd name="connsiteY1" fmla="*/ 920750 h 1143024"/>
              <a:gd name="connsiteX2" fmla="*/ 533400 w 1028700"/>
              <a:gd name="connsiteY2" fmla="*/ 1143000 h 1143024"/>
              <a:gd name="connsiteX3" fmla="*/ 749300 w 1028700"/>
              <a:gd name="connsiteY3" fmla="*/ 914400 h 1143024"/>
              <a:gd name="connsiteX4" fmla="*/ 1028700 w 1028700"/>
              <a:gd name="connsiteY4" fmla="*/ 12700 h 11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1143024">
                <a:moveTo>
                  <a:pt x="0" y="0"/>
                </a:moveTo>
                <a:cubicBezTo>
                  <a:pt x="104775" y="365125"/>
                  <a:pt x="209550" y="730250"/>
                  <a:pt x="298450" y="920750"/>
                </a:cubicBezTo>
                <a:cubicBezTo>
                  <a:pt x="387350" y="1111250"/>
                  <a:pt x="458258" y="1144058"/>
                  <a:pt x="533400" y="1143000"/>
                </a:cubicBezTo>
                <a:cubicBezTo>
                  <a:pt x="608542" y="1141942"/>
                  <a:pt x="666750" y="1102783"/>
                  <a:pt x="749300" y="914400"/>
                </a:cubicBezTo>
                <a:cubicBezTo>
                  <a:pt x="831850" y="726017"/>
                  <a:pt x="930275" y="369358"/>
                  <a:pt x="1028700" y="12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Freeform 18"/>
          <p:cNvSpPr/>
          <p:nvPr/>
        </p:nvSpPr>
        <p:spPr>
          <a:xfrm flipV="1">
            <a:off x="3471292" y="4221088"/>
            <a:ext cx="1028700" cy="1152128"/>
          </a:xfrm>
          <a:custGeom>
            <a:avLst/>
            <a:gdLst>
              <a:gd name="connsiteX0" fmla="*/ 0 w 1028700"/>
              <a:gd name="connsiteY0" fmla="*/ 0 h 1143024"/>
              <a:gd name="connsiteX1" fmla="*/ 298450 w 1028700"/>
              <a:gd name="connsiteY1" fmla="*/ 920750 h 1143024"/>
              <a:gd name="connsiteX2" fmla="*/ 533400 w 1028700"/>
              <a:gd name="connsiteY2" fmla="*/ 1143000 h 1143024"/>
              <a:gd name="connsiteX3" fmla="*/ 749300 w 1028700"/>
              <a:gd name="connsiteY3" fmla="*/ 914400 h 1143024"/>
              <a:gd name="connsiteX4" fmla="*/ 1028700 w 1028700"/>
              <a:gd name="connsiteY4" fmla="*/ 12700 h 11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700" h="1143024">
                <a:moveTo>
                  <a:pt x="0" y="0"/>
                </a:moveTo>
                <a:cubicBezTo>
                  <a:pt x="104775" y="365125"/>
                  <a:pt x="209550" y="730250"/>
                  <a:pt x="298450" y="920750"/>
                </a:cubicBezTo>
                <a:cubicBezTo>
                  <a:pt x="387350" y="1111250"/>
                  <a:pt x="458258" y="1144058"/>
                  <a:pt x="533400" y="1143000"/>
                </a:cubicBezTo>
                <a:cubicBezTo>
                  <a:pt x="608542" y="1141942"/>
                  <a:pt x="666750" y="1102783"/>
                  <a:pt x="749300" y="914400"/>
                </a:cubicBezTo>
                <a:cubicBezTo>
                  <a:pt x="831850" y="726017"/>
                  <a:pt x="930275" y="369358"/>
                  <a:pt x="1028700" y="12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706468" y="148711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27884" y="459102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(b)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96536" y="161731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3728" y="404664"/>
            <a:ext cx="4896544" cy="32158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728" y="3620560"/>
            <a:ext cx="4896544" cy="32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23928" y="2780928"/>
            <a:ext cx="269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 think this should be (-2,3)</a:t>
            </a:r>
            <a:endParaRPr lang="en-GB" dirty="0"/>
          </a:p>
        </p:txBody>
      </p:sp>
      <p:cxnSp>
        <p:nvCxnSpPr>
          <p:cNvPr id="9" name="Straight Arrow Connector 8"/>
          <p:cNvCxnSpPr>
            <a:stCxn id="7" idx="0"/>
          </p:cNvCxnSpPr>
          <p:nvPr/>
        </p:nvCxnSpPr>
        <p:spPr>
          <a:xfrm flipV="1">
            <a:off x="5272214" y="2452086"/>
            <a:ext cx="667938" cy="328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67927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5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3528" y="2060848"/>
            <a:ext cx="8496944" cy="108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00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307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6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60324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8"/>
            <a:ext cx="8496944" cy="60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04765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429000"/>
            <a:ext cx="4505270" cy="32538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998331"/>
            <a:ext cx="4536505" cy="2718701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984" y="350201"/>
            <a:ext cx="4505270" cy="307879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804248" y="544109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66419" y="3518568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Graph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868144" y="1035190"/>
            <a:ext cx="1368152" cy="953650"/>
            <a:chOff x="5868144" y="1035190"/>
            <a:chExt cx="1368152" cy="9536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868144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084168" y="1035190"/>
              <a:ext cx="468052" cy="9536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6552220" y="1035190"/>
              <a:ext cx="468052" cy="95365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020272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552220" y="4595002"/>
            <a:ext cx="1368152" cy="476825"/>
            <a:chOff x="5868144" y="1512015"/>
            <a:chExt cx="1368152" cy="47682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868144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84168" y="1512015"/>
              <a:ext cx="468052" cy="4768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6552220" y="1512015"/>
              <a:ext cx="468052" cy="47682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020272" y="1988840"/>
              <a:ext cx="216024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427984" y="332656"/>
            <a:ext cx="4505270" cy="6332605"/>
            <a:chOff x="4427984" y="332656"/>
            <a:chExt cx="4505270" cy="633260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27984" y="3411455"/>
              <a:ext cx="4505270" cy="325380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27984" y="332656"/>
              <a:ext cx="4505270" cy="3078799"/>
            </a:xfrm>
            <a:prstGeom prst="rect">
              <a:avLst/>
            </a:prstGeom>
          </p:spPr>
        </p:pic>
      </p:grpSp>
      <p:sp>
        <p:nvSpPr>
          <p:cNvPr id="40" name="Rectangle 39"/>
          <p:cNvSpPr/>
          <p:nvPr/>
        </p:nvSpPr>
        <p:spPr>
          <a:xfrm>
            <a:off x="9405076" y="17410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060848"/>
            <a:ext cx="8496942" cy="13478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2060846"/>
            <a:ext cx="8496944" cy="531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2592084"/>
            <a:ext cx="8496944" cy="81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004048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7" idx="3"/>
            <a:endCxn id="13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38876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593218"/>
            <a:ext cx="8784972" cy="42201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1055136"/>
            <a:ext cx="8784974" cy="4246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3" y="1028102"/>
            <a:ext cx="8784974" cy="96073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20928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772816"/>
            <a:ext cx="8496942" cy="19035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772815"/>
            <a:ext cx="8496944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3528" y="2060849"/>
            <a:ext cx="8496944" cy="1615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500404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5" idx="1"/>
          </p:cNvCxnSpPr>
          <p:nvPr/>
        </p:nvCxnSpPr>
        <p:spPr>
          <a:xfrm flipV="1">
            <a:off x="406794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252028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Graphical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20856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31666</TotalTime>
  <Words>165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Graphical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2792</cp:revision>
  <cp:lastPrinted>2019-03-09T08:19:56Z</cp:lastPrinted>
  <dcterms:created xsi:type="dcterms:W3CDTF">2014-02-21T20:01:10Z</dcterms:created>
  <dcterms:modified xsi:type="dcterms:W3CDTF">2020-11-10T15:22:29Z</dcterms:modified>
</cp:coreProperties>
</file>