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30.xml"/><Relationship Id="rId2" Type="http://schemas.openxmlformats.org/officeDocument/2006/relationships/slide" Target="slide22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slide" Target="slide4.xml"/><Relationship Id="rId15" Type="http://schemas.openxmlformats.org/officeDocument/2006/relationships/slide" Target="slide26.xml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2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slide" Target="slide1.xml"/><Relationship Id="rId10" Type="http://schemas.openxmlformats.org/officeDocument/2006/relationships/image" Target="../media/image51.png"/><Relationship Id="rId4" Type="http://schemas.openxmlformats.org/officeDocument/2006/relationships/slide" Target="slide26.xml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1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Graphical Transformations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4572128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19" y="6526088"/>
            <a:ext cx="611149" cy="287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Trig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347992" y="15568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347992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34799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347992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347992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3347992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3347992" y="50132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3347992" y="55892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4572128" y="15567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4572128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4572128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5" action="ppaction://hlinksldjump"/>
          </p:cNvPr>
          <p:cNvSpPr/>
          <p:nvPr/>
        </p:nvSpPr>
        <p:spPr>
          <a:xfrm>
            <a:off x="4572000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6" action="ppaction://hlinksldjump"/>
          </p:cNvPr>
          <p:cNvSpPr/>
          <p:nvPr/>
        </p:nvSpPr>
        <p:spPr>
          <a:xfrm>
            <a:off x="4572000" y="44371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7" action="ppaction://hlinksldjump"/>
          </p:cNvPr>
          <p:cNvSpPr/>
          <p:nvPr/>
        </p:nvSpPr>
        <p:spPr>
          <a:xfrm>
            <a:off x="4572000" y="50131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91652"/>
            <a:ext cx="4392486" cy="2449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140968"/>
            <a:ext cx="4392486" cy="2063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1768950"/>
            <a:ext cx="4392488" cy="28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5"/>
            <a:ext cx="8496944" cy="20411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8" y="2852937"/>
            <a:ext cx="8496944" cy="59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4"/>
            <a:ext cx="84969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28" y="3446641"/>
            <a:ext cx="8496944" cy="439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3" y="1484784"/>
            <a:ext cx="4443921" cy="324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484784"/>
            <a:ext cx="4456525" cy="34804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95537" y="49403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62139" y="2172832"/>
            <a:ext cx="3666653" cy="597536"/>
          </a:xfrm>
          <a:custGeom>
            <a:avLst/>
            <a:gdLst>
              <a:gd name="connsiteX0" fmla="*/ 0 w 3666653"/>
              <a:gd name="connsiteY0" fmla="*/ 298764 h 597536"/>
              <a:gd name="connsiteX1" fmla="*/ 923453 w 3666653"/>
              <a:gd name="connsiteY1" fmla="*/ 597528 h 597536"/>
              <a:gd name="connsiteX2" fmla="*/ 1846907 w 3666653"/>
              <a:gd name="connsiteY2" fmla="*/ 307818 h 597536"/>
              <a:gd name="connsiteX3" fmla="*/ 2752253 w 3666653"/>
              <a:gd name="connsiteY3" fmla="*/ 0 h 597536"/>
              <a:gd name="connsiteX4" fmla="*/ 3666653 w 3666653"/>
              <a:gd name="connsiteY4" fmla="*/ 307818 h 59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653" h="597536">
                <a:moveTo>
                  <a:pt x="0" y="298764"/>
                </a:moveTo>
                <a:cubicBezTo>
                  <a:pt x="307817" y="447391"/>
                  <a:pt x="615635" y="596019"/>
                  <a:pt x="923453" y="597528"/>
                </a:cubicBezTo>
                <a:cubicBezTo>
                  <a:pt x="1231271" y="599037"/>
                  <a:pt x="1542107" y="407406"/>
                  <a:pt x="1846907" y="307818"/>
                </a:cubicBezTo>
                <a:cubicBezTo>
                  <a:pt x="2151707" y="208230"/>
                  <a:pt x="2448962" y="0"/>
                  <a:pt x="2752253" y="0"/>
                </a:cubicBezTo>
                <a:cubicBezTo>
                  <a:pt x="3055544" y="0"/>
                  <a:pt x="3361098" y="153909"/>
                  <a:pt x="3666653" y="3078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4789283" y="2489703"/>
            <a:ext cx="3657600" cy="1213269"/>
          </a:xfrm>
          <a:custGeom>
            <a:avLst/>
            <a:gdLst>
              <a:gd name="connsiteX0" fmla="*/ 0 w 3657600"/>
              <a:gd name="connsiteY0" fmla="*/ 0 h 1213269"/>
              <a:gd name="connsiteX1" fmla="*/ 488887 w 3657600"/>
              <a:gd name="connsiteY1" fmla="*/ 117695 h 1213269"/>
              <a:gd name="connsiteX2" fmla="*/ 932507 w 3657600"/>
              <a:gd name="connsiteY2" fmla="*/ 615636 h 1213269"/>
              <a:gd name="connsiteX3" fmla="*/ 1493822 w 3657600"/>
              <a:gd name="connsiteY3" fmla="*/ 1095469 h 1213269"/>
              <a:gd name="connsiteX4" fmla="*/ 1846907 w 3657600"/>
              <a:gd name="connsiteY4" fmla="*/ 1213164 h 1213269"/>
              <a:gd name="connsiteX5" fmla="*/ 2308634 w 3657600"/>
              <a:gd name="connsiteY5" fmla="*/ 1104523 h 1213269"/>
              <a:gd name="connsiteX6" fmla="*/ 2770361 w 3657600"/>
              <a:gd name="connsiteY6" fmla="*/ 633743 h 1213269"/>
              <a:gd name="connsiteX7" fmla="*/ 3213980 w 3657600"/>
              <a:gd name="connsiteY7" fmla="*/ 135802 h 1213269"/>
              <a:gd name="connsiteX8" fmla="*/ 3657600 w 3657600"/>
              <a:gd name="connsiteY8" fmla="*/ 0 h 121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1213269">
                <a:moveTo>
                  <a:pt x="0" y="0"/>
                </a:moveTo>
                <a:cubicBezTo>
                  <a:pt x="166734" y="7544"/>
                  <a:pt x="333469" y="15089"/>
                  <a:pt x="488887" y="117695"/>
                </a:cubicBezTo>
                <a:cubicBezTo>
                  <a:pt x="644305" y="220301"/>
                  <a:pt x="765018" y="452674"/>
                  <a:pt x="932507" y="615636"/>
                </a:cubicBezTo>
                <a:cubicBezTo>
                  <a:pt x="1099996" y="778598"/>
                  <a:pt x="1341422" y="995881"/>
                  <a:pt x="1493822" y="1095469"/>
                </a:cubicBezTo>
                <a:cubicBezTo>
                  <a:pt x="1646222" y="1195057"/>
                  <a:pt x="1711105" y="1211655"/>
                  <a:pt x="1846907" y="1213164"/>
                </a:cubicBezTo>
                <a:cubicBezTo>
                  <a:pt x="1982709" y="1214673"/>
                  <a:pt x="2154725" y="1201093"/>
                  <a:pt x="2308634" y="1104523"/>
                </a:cubicBezTo>
                <a:cubicBezTo>
                  <a:pt x="2462543" y="1007953"/>
                  <a:pt x="2619470" y="795197"/>
                  <a:pt x="2770361" y="633743"/>
                </a:cubicBezTo>
                <a:cubicBezTo>
                  <a:pt x="2921252" y="472289"/>
                  <a:pt x="3066107" y="241426"/>
                  <a:pt x="3213980" y="135802"/>
                </a:cubicBezTo>
                <a:cubicBezTo>
                  <a:pt x="3361853" y="30178"/>
                  <a:pt x="3509726" y="15089"/>
                  <a:pt x="3657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364088" y="51506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52520" y="14835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484784"/>
            <a:ext cx="4443921" cy="3240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1484784"/>
            <a:ext cx="4456525" cy="3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9"/>
            <a:ext cx="8640958" cy="149459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1" y="2746691"/>
            <a:ext cx="8640958" cy="808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060848"/>
            <a:ext cx="8640957" cy="685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5" idx="3"/>
            <a:endCxn id="18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04664"/>
            <a:ext cx="4608512" cy="3643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4108952"/>
            <a:ext cx="4608512" cy="26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80822"/>
            <a:ext cx="3390910" cy="3273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789040"/>
            <a:ext cx="8640958" cy="20659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1521" y="445837"/>
            <a:ext cx="8640958" cy="4999387"/>
            <a:chOff x="323528" y="-4232016"/>
            <a:chExt cx="8568346" cy="7579717"/>
          </a:xfrm>
        </p:grpSpPr>
        <p:sp>
          <p:nvSpPr>
            <p:cNvPr id="26" name="Rectangle 25"/>
            <p:cNvSpPr/>
            <p:nvPr/>
          </p:nvSpPr>
          <p:spPr>
            <a:xfrm>
              <a:off x="323528" y="-4232016"/>
              <a:ext cx="8568346" cy="71298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omic Sans MS" panose="030F0702030302020204" pitchFamily="66" charset="0"/>
                </a:rPr>
                <a:t>A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50328" y="2897788"/>
              <a:ext cx="3641546" cy="449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omic Sans MS" panose="030F0702030302020204" pitchFamily="66" charset="0"/>
                </a:rPr>
                <a:t>A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1521" y="5148472"/>
            <a:ext cx="8640958" cy="706495"/>
            <a:chOff x="251025" y="3348273"/>
            <a:chExt cx="8640958" cy="706495"/>
          </a:xfrm>
        </p:grpSpPr>
        <p:sp>
          <p:nvSpPr>
            <p:cNvPr id="29" name="Rectangle 28"/>
            <p:cNvSpPr/>
            <p:nvPr/>
          </p:nvSpPr>
          <p:spPr>
            <a:xfrm>
              <a:off x="5219576" y="3645026"/>
              <a:ext cx="3672407" cy="409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omic Sans MS" panose="030F0702030302020204" pitchFamily="66" charset="0"/>
                </a:rPr>
                <a:t>B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1025" y="3348273"/>
              <a:ext cx="4968552" cy="7064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omic Sans MS" panose="030F0702030302020204" pitchFamily="66" charset="0"/>
                </a:rPr>
                <a:t>B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4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356992"/>
            <a:ext cx="7632846" cy="3353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845" r="21388"/>
          <a:stretch/>
        </p:blipFill>
        <p:spPr>
          <a:xfrm>
            <a:off x="6004300" y="404664"/>
            <a:ext cx="2888180" cy="33123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16812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3573016"/>
            <a:ext cx="8640960" cy="457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345166"/>
            <a:ext cx="8640960" cy="617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962715"/>
            <a:ext cx="8640960" cy="61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67018"/>
            <a:ext cx="4608512" cy="2089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455250"/>
            <a:ext cx="4608512" cy="115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607378"/>
            <a:ext cx="4608512" cy="18378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5" y="5445224"/>
            <a:ext cx="4608510" cy="13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960" cy="26983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2348880"/>
            <a:ext cx="86409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628799"/>
            <a:ext cx="8640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3284984"/>
            <a:ext cx="8640960" cy="104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6" y="1434420"/>
            <a:ext cx="4433736" cy="3269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337072"/>
            <a:ext cx="4487850" cy="35627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95537" y="49403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4088" y="508440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69956" y="1982709"/>
            <a:ext cx="1312753" cy="1765454"/>
          </a:xfrm>
          <a:custGeom>
            <a:avLst/>
            <a:gdLst>
              <a:gd name="connsiteX0" fmla="*/ 0 w 1312753"/>
              <a:gd name="connsiteY0" fmla="*/ 0 h 1765454"/>
              <a:gd name="connsiteX1" fmla="*/ 135802 w 1312753"/>
              <a:gd name="connsiteY1" fmla="*/ 751438 h 1765454"/>
              <a:gd name="connsiteX2" fmla="*/ 389299 w 1312753"/>
              <a:gd name="connsiteY2" fmla="*/ 1539089 h 1765454"/>
              <a:gd name="connsiteX3" fmla="*/ 633743 w 1312753"/>
              <a:gd name="connsiteY3" fmla="*/ 1765426 h 1765454"/>
              <a:gd name="connsiteX4" fmla="*/ 878187 w 1312753"/>
              <a:gd name="connsiteY4" fmla="*/ 1530036 h 1765454"/>
              <a:gd name="connsiteX5" fmla="*/ 1149791 w 1312753"/>
              <a:gd name="connsiteY5" fmla="*/ 760491 h 1765454"/>
              <a:gd name="connsiteX6" fmla="*/ 1312753 w 1312753"/>
              <a:gd name="connsiteY6" fmla="*/ 9053 h 176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753" h="1765454">
                <a:moveTo>
                  <a:pt x="0" y="0"/>
                </a:moveTo>
                <a:cubicBezTo>
                  <a:pt x="35459" y="247461"/>
                  <a:pt x="70919" y="494923"/>
                  <a:pt x="135802" y="751438"/>
                </a:cubicBezTo>
                <a:cubicBezTo>
                  <a:pt x="200685" y="1007953"/>
                  <a:pt x="306309" y="1370091"/>
                  <a:pt x="389299" y="1539089"/>
                </a:cubicBezTo>
                <a:cubicBezTo>
                  <a:pt x="472289" y="1708087"/>
                  <a:pt x="552262" y="1766935"/>
                  <a:pt x="633743" y="1765426"/>
                </a:cubicBezTo>
                <a:cubicBezTo>
                  <a:pt x="715224" y="1763917"/>
                  <a:pt x="792179" y="1697525"/>
                  <a:pt x="878187" y="1530036"/>
                </a:cubicBezTo>
                <a:cubicBezTo>
                  <a:pt x="964195" y="1362547"/>
                  <a:pt x="1077363" y="1013988"/>
                  <a:pt x="1149791" y="760491"/>
                </a:cubicBezTo>
                <a:cubicBezTo>
                  <a:pt x="1222219" y="506994"/>
                  <a:pt x="1267486" y="258023"/>
                  <a:pt x="1312753" y="9053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6038136" y="1756372"/>
            <a:ext cx="1123155" cy="2525957"/>
          </a:xfrm>
          <a:custGeom>
            <a:avLst/>
            <a:gdLst>
              <a:gd name="connsiteX0" fmla="*/ 525 w 1123155"/>
              <a:gd name="connsiteY0" fmla="*/ 0 h 2525957"/>
              <a:gd name="connsiteX1" fmla="*/ 45793 w 1123155"/>
              <a:gd name="connsiteY1" fmla="*/ 516048 h 2525957"/>
              <a:gd name="connsiteX2" fmla="*/ 290236 w 1123155"/>
              <a:gd name="connsiteY2" fmla="*/ 2027977 h 2525957"/>
              <a:gd name="connsiteX3" fmla="*/ 552787 w 1123155"/>
              <a:gd name="connsiteY3" fmla="*/ 2525917 h 2525957"/>
              <a:gd name="connsiteX4" fmla="*/ 815337 w 1123155"/>
              <a:gd name="connsiteY4" fmla="*/ 2009870 h 2525957"/>
              <a:gd name="connsiteX5" fmla="*/ 1059781 w 1123155"/>
              <a:gd name="connsiteY5" fmla="*/ 497941 h 2525957"/>
              <a:gd name="connsiteX6" fmla="*/ 1123155 w 1123155"/>
              <a:gd name="connsiteY6" fmla="*/ 9054 h 252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155" h="2525957">
                <a:moveTo>
                  <a:pt x="525" y="0"/>
                </a:moveTo>
                <a:cubicBezTo>
                  <a:pt x="-984" y="89026"/>
                  <a:pt x="-2492" y="178052"/>
                  <a:pt x="45793" y="516048"/>
                </a:cubicBezTo>
                <a:cubicBezTo>
                  <a:pt x="94078" y="854044"/>
                  <a:pt x="205737" y="1692999"/>
                  <a:pt x="290236" y="2027977"/>
                </a:cubicBezTo>
                <a:cubicBezTo>
                  <a:pt x="374735" y="2362955"/>
                  <a:pt x="465270" y="2528935"/>
                  <a:pt x="552787" y="2525917"/>
                </a:cubicBezTo>
                <a:cubicBezTo>
                  <a:pt x="640304" y="2522899"/>
                  <a:pt x="730838" y="2347866"/>
                  <a:pt x="815337" y="2009870"/>
                </a:cubicBezTo>
                <a:cubicBezTo>
                  <a:pt x="899836" y="1671874"/>
                  <a:pt x="1008478" y="831410"/>
                  <a:pt x="1059781" y="497941"/>
                </a:cubicBezTo>
                <a:cubicBezTo>
                  <a:pt x="1111084" y="164472"/>
                  <a:pt x="1117119" y="86763"/>
                  <a:pt x="1123155" y="905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252520" y="14835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438116"/>
            <a:ext cx="4433736" cy="32690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248" y="1340768"/>
            <a:ext cx="4487850" cy="35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8195"/>
          <a:stretch/>
        </p:blipFill>
        <p:spPr>
          <a:xfrm>
            <a:off x="1403649" y="410388"/>
            <a:ext cx="6336702" cy="3162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3546263"/>
            <a:ext cx="6336704" cy="32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12776"/>
            <a:ext cx="8640960" cy="328106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1520" y="3119182"/>
            <a:ext cx="8640960" cy="1574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1412775"/>
            <a:ext cx="8640960" cy="664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0" y="2077449"/>
            <a:ext cx="8640960" cy="48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0" y="2564903"/>
            <a:ext cx="8640960" cy="554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73216"/>
            <a:ext cx="4608512" cy="144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608512" cy="25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89" y="2852936"/>
            <a:ext cx="4618022" cy="25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2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9377"/>
            <a:ext cx="8208912" cy="264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67544" y="2077450"/>
            <a:ext cx="8208912" cy="199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67544" y="1429377"/>
            <a:ext cx="82089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5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1717409"/>
            <a:ext cx="82089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4" y="1257554"/>
            <a:ext cx="439570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00404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4" y="1052736"/>
            <a:ext cx="4395708" cy="2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" y="4569922"/>
            <a:ext cx="4395708" cy="33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88" y="4569922"/>
            <a:ext cx="4395708" cy="4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57554"/>
            <a:ext cx="439570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395708" cy="2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95537" y="49403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64088" y="51506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87624" y="1700808"/>
            <a:ext cx="1512168" cy="2088232"/>
            <a:chOff x="1187624" y="1700808"/>
            <a:chExt cx="1512168" cy="2088232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187624" y="1700808"/>
              <a:ext cx="792088" cy="20882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979712" y="1700808"/>
              <a:ext cx="720080" cy="20882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220072" y="2492896"/>
            <a:ext cx="1512168" cy="1008112"/>
            <a:chOff x="5220072" y="2492896"/>
            <a:chExt cx="1512168" cy="1008112"/>
          </a:xfrm>
        </p:grpSpPr>
        <p:cxnSp>
          <p:nvCxnSpPr>
            <p:cNvPr id="13" name="Straight Connector 12"/>
            <p:cNvCxnSpPr/>
            <p:nvPr/>
          </p:nvCxnSpPr>
          <p:spPr>
            <a:xfrm flipH="1" flipV="1">
              <a:off x="6012160" y="2492896"/>
              <a:ext cx="720080" cy="1008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220072" y="2492896"/>
              <a:ext cx="792088" cy="1008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39570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39570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468544" y="191683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163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3528" y="2564904"/>
            <a:ext cx="8496944" cy="988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916832"/>
            <a:ext cx="8496944" cy="64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0404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1" idx="3"/>
            <a:endCxn id="1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5677"/>
            <a:ext cx="4392488" cy="2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00404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7" y="49403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68544" y="191683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0" y="732844"/>
            <a:ext cx="4439930" cy="341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392488" cy="1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0" y="4151744"/>
            <a:ext cx="4439930" cy="4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280160" y="899160"/>
            <a:ext cx="2758440" cy="2088013"/>
          </a:xfrm>
          <a:custGeom>
            <a:avLst/>
            <a:gdLst>
              <a:gd name="connsiteX0" fmla="*/ 0 w 2758440"/>
              <a:gd name="connsiteY0" fmla="*/ 0 h 2088013"/>
              <a:gd name="connsiteX1" fmla="*/ 449580 w 2758440"/>
              <a:gd name="connsiteY1" fmla="*/ 1158240 h 2088013"/>
              <a:gd name="connsiteX2" fmla="*/ 929640 w 2758440"/>
              <a:gd name="connsiteY2" fmla="*/ 1859280 h 2088013"/>
              <a:gd name="connsiteX3" fmla="*/ 1386840 w 2758440"/>
              <a:gd name="connsiteY3" fmla="*/ 2087880 h 2088013"/>
              <a:gd name="connsiteX4" fmla="*/ 1836420 w 2758440"/>
              <a:gd name="connsiteY4" fmla="*/ 1836420 h 2088013"/>
              <a:gd name="connsiteX5" fmla="*/ 2293620 w 2758440"/>
              <a:gd name="connsiteY5" fmla="*/ 1165860 h 2088013"/>
              <a:gd name="connsiteX6" fmla="*/ 2758440 w 2758440"/>
              <a:gd name="connsiteY6" fmla="*/ 22860 h 208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8440" h="2088013">
                <a:moveTo>
                  <a:pt x="0" y="0"/>
                </a:moveTo>
                <a:cubicBezTo>
                  <a:pt x="147320" y="424180"/>
                  <a:pt x="294640" y="848360"/>
                  <a:pt x="449580" y="1158240"/>
                </a:cubicBezTo>
                <a:cubicBezTo>
                  <a:pt x="604520" y="1468120"/>
                  <a:pt x="773430" y="1704340"/>
                  <a:pt x="929640" y="1859280"/>
                </a:cubicBezTo>
                <a:cubicBezTo>
                  <a:pt x="1085850" y="2014220"/>
                  <a:pt x="1235710" y="2091690"/>
                  <a:pt x="1386840" y="2087880"/>
                </a:cubicBezTo>
                <a:cubicBezTo>
                  <a:pt x="1537970" y="2084070"/>
                  <a:pt x="1685290" y="1990090"/>
                  <a:pt x="1836420" y="1836420"/>
                </a:cubicBezTo>
                <a:cubicBezTo>
                  <a:pt x="1987550" y="1682750"/>
                  <a:pt x="2139950" y="1468120"/>
                  <a:pt x="2293620" y="1165860"/>
                </a:cubicBezTo>
                <a:cubicBezTo>
                  <a:pt x="2447290" y="863600"/>
                  <a:pt x="2602865" y="443230"/>
                  <a:pt x="2758440" y="228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2844"/>
            <a:ext cx="4439930" cy="341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392488" cy="33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1"/>
            <a:ext cx="4392488" cy="96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0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244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3528" y="4005064"/>
            <a:ext cx="8496944" cy="361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916832"/>
            <a:ext cx="8496944" cy="208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331334"/>
            <a:ext cx="6480720" cy="1482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4701834"/>
            <a:ext cx="6480722" cy="1391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39" y="399108"/>
            <a:ext cx="6480722" cy="44700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00404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68544" y="191683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714625" y="1876425"/>
            <a:ext cx="3324225" cy="1676406"/>
          </a:xfrm>
          <a:custGeom>
            <a:avLst/>
            <a:gdLst>
              <a:gd name="connsiteX0" fmla="*/ 0 w 3324225"/>
              <a:gd name="connsiteY0" fmla="*/ 0 h 1676406"/>
              <a:gd name="connsiteX1" fmla="*/ 561975 w 3324225"/>
              <a:gd name="connsiteY1" fmla="*/ 419100 h 1676406"/>
              <a:gd name="connsiteX2" fmla="*/ 828675 w 3324225"/>
              <a:gd name="connsiteY2" fmla="*/ 847725 h 1676406"/>
              <a:gd name="connsiteX3" fmla="*/ 1104900 w 3324225"/>
              <a:gd name="connsiteY3" fmla="*/ 1257300 h 1676406"/>
              <a:gd name="connsiteX4" fmla="*/ 1666875 w 3324225"/>
              <a:gd name="connsiteY4" fmla="*/ 1676400 h 1676406"/>
              <a:gd name="connsiteX5" fmla="*/ 2228850 w 3324225"/>
              <a:gd name="connsiteY5" fmla="*/ 1247775 h 1676406"/>
              <a:gd name="connsiteX6" fmla="*/ 2495550 w 3324225"/>
              <a:gd name="connsiteY6" fmla="*/ 857250 h 1676406"/>
              <a:gd name="connsiteX7" fmla="*/ 2762250 w 3324225"/>
              <a:gd name="connsiteY7" fmla="*/ 428625 h 1676406"/>
              <a:gd name="connsiteX8" fmla="*/ 3324225 w 3324225"/>
              <a:gd name="connsiteY8" fmla="*/ 9525 h 16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225" h="1676406">
                <a:moveTo>
                  <a:pt x="0" y="0"/>
                </a:moveTo>
                <a:cubicBezTo>
                  <a:pt x="211931" y="138906"/>
                  <a:pt x="423862" y="277812"/>
                  <a:pt x="561975" y="419100"/>
                </a:cubicBezTo>
                <a:cubicBezTo>
                  <a:pt x="700088" y="560388"/>
                  <a:pt x="738188" y="708025"/>
                  <a:pt x="828675" y="847725"/>
                </a:cubicBezTo>
                <a:cubicBezTo>
                  <a:pt x="919162" y="987425"/>
                  <a:pt x="965200" y="1119188"/>
                  <a:pt x="1104900" y="1257300"/>
                </a:cubicBezTo>
                <a:cubicBezTo>
                  <a:pt x="1244600" y="1395412"/>
                  <a:pt x="1479550" y="1677988"/>
                  <a:pt x="1666875" y="1676400"/>
                </a:cubicBezTo>
                <a:cubicBezTo>
                  <a:pt x="1854200" y="1674813"/>
                  <a:pt x="2090738" y="1384300"/>
                  <a:pt x="2228850" y="1247775"/>
                </a:cubicBezTo>
                <a:cubicBezTo>
                  <a:pt x="2366963" y="1111250"/>
                  <a:pt x="2406650" y="993775"/>
                  <a:pt x="2495550" y="857250"/>
                </a:cubicBezTo>
                <a:cubicBezTo>
                  <a:pt x="2584450" y="720725"/>
                  <a:pt x="2624137" y="569913"/>
                  <a:pt x="2762250" y="428625"/>
                </a:cubicBezTo>
                <a:cubicBezTo>
                  <a:pt x="2900363" y="287337"/>
                  <a:pt x="3112294" y="148431"/>
                  <a:pt x="3324225" y="9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95537" y="422108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04664"/>
            <a:ext cx="6480722" cy="44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628801"/>
            <a:ext cx="8496942" cy="29217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8" y="3089658"/>
            <a:ext cx="8496944" cy="146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628800"/>
            <a:ext cx="8496944" cy="146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0404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4817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1" idx="3"/>
            <a:endCxn id="1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28" y="836712"/>
            <a:ext cx="8496944" cy="3384374"/>
            <a:chOff x="323528" y="836712"/>
            <a:chExt cx="8496944" cy="3384374"/>
          </a:xfrm>
        </p:grpSpPr>
        <p:sp>
          <p:nvSpPr>
            <p:cNvPr id="22" name="Rectangle 21"/>
            <p:cNvSpPr/>
            <p:nvPr/>
          </p:nvSpPr>
          <p:spPr>
            <a:xfrm>
              <a:off x="323528" y="836712"/>
              <a:ext cx="8496944" cy="2511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omic Sans MS" panose="030F0702030302020204" pitchFamily="66" charset="0"/>
                </a:rPr>
                <a:t>A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40152" y="3348273"/>
              <a:ext cx="2880320" cy="872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omic Sans MS" panose="030F0702030302020204" pitchFamily="66" charset="0"/>
                </a:rPr>
                <a:t>A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3348273"/>
            <a:ext cx="8496944" cy="1970161"/>
            <a:chOff x="323528" y="3348273"/>
            <a:chExt cx="8496944" cy="1970161"/>
          </a:xfrm>
        </p:grpSpPr>
        <p:sp>
          <p:nvSpPr>
            <p:cNvPr id="23" name="Rectangle 22"/>
            <p:cNvSpPr/>
            <p:nvPr/>
          </p:nvSpPr>
          <p:spPr>
            <a:xfrm>
              <a:off x="323528" y="4221087"/>
              <a:ext cx="8496944" cy="10973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omic Sans MS" panose="030F0702030302020204" pitchFamily="66" charset="0"/>
                </a:rPr>
                <a:t>B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3528" y="3348273"/>
              <a:ext cx="5616624" cy="872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omic Sans MS" panose="030F0702030302020204" pitchFamily="66" charset="0"/>
                </a:rPr>
                <a:t>B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3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579669"/>
            <a:ext cx="6048672" cy="21792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00404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68544" y="191683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7" y="213285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421154"/>
            <a:ext cx="6048672" cy="230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692696"/>
            <a:ext cx="3168352" cy="3043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5" y="3789040"/>
            <a:ext cx="6048670" cy="102854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162300" y="1377917"/>
            <a:ext cx="2724150" cy="1809794"/>
          </a:xfrm>
          <a:custGeom>
            <a:avLst/>
            <a:gdLst>
              <a:gd name="connsiteX0" fmla="*/ 0 w 2724150"/>
              <a:gd name="connsiteY0" fmla="*/ 438183 h 1809794"/>
              <a:gd name="connsiteX1" fmla="*/ 457200 w 2724150"/>
              <a:gd name="connsiteY1" fmla="*/ 33 h 1809794"/>
              <a:gd name="connsiteX2" fmla="*/ 914400 w 2724150"/>
              <a:gd name="connsiteY2" fmla="*/ 457233 h 1809794"/>
              <a:gd name="connsiteX3" fmla="*/ 1149350 w 2724150"/>
              <a:gd name="connsiteY3" fmla="*/ 908083 h 1809794"/>
              <a:gd name="connsiteX4" fmla="*/ 1371600 w 2724150"/>
              <a:gd name="connsiteY4" fmla="*/ 1352583 h 1809794"/>
              <a:gd name="connsiteX5" fmla="*/ 1816100 w 2724150"/>
              <a:gd name="connsiteY5" fmla="*/ 1809783 h 1809794"/>
              <a:gd name="connsiteX6" fmla="*/ 2273300 w 2724150"/>
              <a:gd name="connsiteY6" fmla="*/ 1365283 h 1809794"/>
              <a:gd name="connsiteX7" fmla="*/ 2508250 w 2724150"/>
              <a:gd name="connsiteY7" fmla="*/ 901733 h 1809794"/>
              <a:gd name="connsiteX8" fmla="*/ 2724150 w 2724150"/>
              <a:gd name="connsiteY8" fmla="*/ 438183 h 180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4150" h="1809794">
                <a:moveTo>
                  <a:pt x="0" y="438183"/>
                </a:moveTo>
                <a:cubicBezTo>
                  <a:pt x="152400" y="217520"/>
                  <a:pt x="304800" y="-3142"/>
                  <a:pt x="457200" y="33"/>
                </a:cubicBezTo>
                <a:cubicBezTo>
                  <a:pt x="609600" y="3208"/>
                  <a:pt x="799042" y="305891"/>
                  <a:pt x="914400" y="457233"/>
                </a:cubicBezTo>
                <a:cubicBezTo>
                  <a:pt x="1029758" y="608575"/>
                  <a:pt x="1073150" y="758858"/>
                  <a:pt x="1149350" y="908083"/>
                </a:cubicBezTo>
                <a:cubicBezTo>
                  <a:pt x="1225550" y="1057308"/>
                  <a:pt x="1260475" y="1202300"/>
                  <a:pt x="1371600" y="1352583"/>
                </a:cubicBezTo>
                <a:cubicBezTo>
                  <a:pt x="1482725" y="1502866"/>
                  <a:pt x="1665817" y="1807666"/>
                  <a:pt x="1816100" y="1809783"/>
                </a:cubicBezTo>
                <a:cubicBezTo>
                  <a:pt x="1966383" y="1811900"/>
                  <a:pt x="2157942" y="1516625"/>
                  <a:pt x="2273300" y="1365283"/>
                </a:cubicBezTo>
                <a:cubicBezTo>
                  <a:pt x="2388658" y="1213941"/>
                  <a:pt x="2433108" y="1056250"/>
                  <a:pt x="2508250" y="901733"/>
                </a:cubicBezTo>
                <a:cubicBezTo>
                  <a:pt x="2583392" y="747216"/>
                  <a:pt x="2653771" y="592699"/>
                  <a:pt x="2724150" y="4381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563179"/>
            <a:ext cx="6048672" cy="21792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404664"/>
            <a:ext cx="6048672" cy="2308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676206"/>
            <a:ext cx="3168352" cy="3043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5" y="3772550"/>
            <a:ext cx="6048670" cy="10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38987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8" y="2807990"/>
            <a:ext cx="8496944" cy="112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052735"/>
            <a:ext cx="8496944" cy="175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3933056"/>
            <a:ext cx="8496944" cy="101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415071"/>
            <a:ext cx="5184576" cy="487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5301208"/>
            <a:ext cx="5184576" cy="14843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04248" y="42930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31840" y="980728"/>
            <a:ext cx="2160240" cy="43080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252520" y="14835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404664"/>
            <a:ext cx="5184576" cy="4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2"/>
            <a:ext cx="8640960" cy="19463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2583820"/>
            <a:ext cx="8640960" cy="1351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88840"/>
            <a:ext cx="8640960" cy="594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1116759"/>
            <a:ext cx="4320480" cy="3722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725" y="1484784"/>
            <a:ext cx="4489771" cy="296055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47650" y="1600200"/>
            <a:ext cx="1282700" cy="1651000"/>
          </a:xfrm>
          <a:custGeom>
            <a:avLst/>
            <a:gdLst>
              <a:gd name="connsiteX0" fmla="*/ 0 w 1282700"/>
              <a:gd name="connsiteY0" fmla="*/ 0 h 1651000"/>
              <a:gd name="connsiteX1" fmla="*/ 177800 w 1282700"/>
              <a:gd name="connsiteY1" fmla="*/ 711200 h 1651000"/>
              <a:gd name="connsiteX2" fmla="*/ 412750 w 1282700"/>
              <a:gd name="connsiteY2" fmla="*/ 1416050 h 1651000"/>
              <a:gd name="connsiteX3" fmla="*/ 647700 w 1282700"/>
              <a:gd name="connsiteY3" fmla="*/ 1651000 h 1651000"/>
              <a:gd name="connsiteX4" fmla="*/ 882650 w 1282700"/>
              <a:gd name="connsiteY4" fmla="*/ 1416050 h 1651000"/>
              <a:gd name="connsiteX5" fmla="*/ 1117600 w 1282700"/>
              <a:gd name="connsiteY5" fmla="*/ 711200 h 1651000"/>
              <a:gd name="connsiteX6" fmla="*/ 1282700 w 1282700"/>
              <a:gd name="connsiteY6" fmla="*/ 635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2700" h="1651000">
                <a:moveTo>
                  <a:pt x="0" y="0"/>
                </a:moveTo>
                <a:cubicBezTo>
                  <a:pt x="54504" y="237596"/>
                  <a:pt x="109008" y="475192"/>
                  <a:pt x="177800" y="711200"/>
                </a:cubicBezTo>
                <a:cubicBezTo>
                  <a:pt x="246592" y="947208"/>
                  <a:pt x="334433" y="1259417"/>
                  <a:pt x="412750" y="1416050"/>
                </a:cubicBezTo>
                <a:cubicBezTo>
                  <a:pt x="491067" y="1572683"/>
                  <a:pt x="569383" y="1651000"/>
                  <a:pt x="647700" y="1651000"/>
                </a:cubicBezTo>
                <a:cubicBezTo>
                  <a:pt x="726017" y="1651000"/>
                  <a:pt x="804333" y="1572683"/>
                  <a:pt x="882650" y="1416050"/>
                </a:cubicBezTo>
                <a:cubicBezTo>
                  <a:pt x="960967" y="1259417"/>
                  <a:pt x="1050925" y="946150"/>
                  <a:pt x="1117600" y="711200"/>
                </a:cubicBezTo>
                <a:cubicBezTo>
                  <a:pt x="1184275" y="476250"/>
                  <a:pt x="1233487" y="241300"/>
                  <a:pt x="1282700" y="6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95537" y="49403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52520" y="14835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24744"/>
            <a:ext cx="4320480" cy="37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15978"/>
            <a:ext cx="8496944" cy="18260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8" y="3566634"/>
            <a:ext cx="8496944" cy="775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515977"/>
            <a:ext cx="8496944" cy="105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80" y="406958"/>
            <a:ext cx="7159304" cy="4670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80" y="5085184"/>
            <a:ext cx="7159304" cy="13584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6357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1" y="2708921"/>
            <a:ext cx="8640958" cy="843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916831"/>
            <a:ext cx="864095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Graphical Transformations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977</TotalTime>
  <Words>311</Words>
  <Application>Microsoft Office PowerPoint</Application>
  <PresentationFormat>On-screen Show (4:3)</PresentationFormat>
  <Paragraphs>144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Theme1</vt:lpstr>
      <vt:lpstr>Graphical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697</cp:revision>
  <dcterms:created xsi:type="dcterms:W3CDTF">2014-02-21T20:01:10Z</dcterms:created>
  <dcterms:modified xsi:type="dcterms:W3CDTF">2020-11-07T10:36:29Z</dcterms:modified>
</cp:coreProperties>
</file>