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20.xml"/><Relationship Id="rId5" Type="http://schemas.openxmlformats.org/officeDocument/2006/relationships/slide" Target="slide6.xml"/><Relationship Id="rId10" Type="http://schemas.openxmlformats.org/officeDocument/2006/relationships/slide" Target="slide18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7504" y="6453336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With graphs</a:t>
            </a:r>
          </a:p>
        </p:txBody>
      </p:sp>
      <p:sp>
        <p:nvSpPr>
          <p:cNvPr id="44" name="Rectangle 43">
            <a:hlinkClick r:id="rId3" action="ppaction://hlinksldjump"/>
          </p:cNvPr>
          <p:cNvSpPr/>
          <p:nvPr/>
        </p:nvSpPr>
        <p:spPr>
          <a:xfrm>
            <a:off x="3059960" y="269361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123728" y="6453336"/>
            <a:ext cx="2088360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*mainly graphs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059960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05996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788408" y="269361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Q27*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4788024" y="328504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478802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601228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6012288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6012288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0688"/>
            <a:ext cx="7920880" cy="491108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536450"/>
            <a:ext cx="7920881" cy="4995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0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363949"/>
            <a:ext cx="8784976" cy="19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6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7920880" cy="97500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2276872"/>
            <a:ext cx="7920881" cy="97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00808"/>
            <a:ext cx="8640960" cy="22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980728"/>
            <a:ext cx="7920882" cy="40404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980727"/>
            <a:ext cx="7920881" cy="404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1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196752"/>
            <a:ext cx="8640960" cy="1199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2420888"/>
            <a:ext cx="8640958" cy="66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96944" cy="3074408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3528" y="1268760"/>
            <a:ext cx="8496943" cy="3074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77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79032"/>
            <a:ext cx="8496944" cy="594631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3528" y="579031"/>
            <a:ext cx="8496943" cy="5946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45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340768"/>
            <a:ext cx="8496942" cy="17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318796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3528" y="1412774"/>
            <a:ext cx="8496943" cy="3187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0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9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772816"/>
            <a:ext cx="8496942" cy="220781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4551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477059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23528" y="620688"/>
            <a:ext cx="8496943" cy="4770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2" idx="3"/>
            <a:endCxn id="15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5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1" y="1484784"/>
            <a:ext cx="8815958" cy="18310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64020" y="1484782"/>
            <a:ext cx="8815959" cy="1831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0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340768"/>
            <a:ext cx="8640958" cy="198517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1" y="2420888"/>
            <a:ext cx="6480718" cy="63771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1641" y="2420889"/>
            <a:ext cx="6480718" cy="637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9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87533"/>
            <a:ext cx="8208912" cy="54829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2" y="1988840"/>
            <a:ext cx="6480716" cy="18589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331641" y="1988839"/>
            <a:ext cx="6480718" cy="185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32" y="1266819"/>
            <a:ext cx="3290474" cy="55244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504858"/>
            <a:ext cx="4248472" cy="691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8014" y="1340768"/>
            <a:ext cx="4410490" cy="10099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016" y="2420888"/>
            <a:ext cx="4392488" cy="29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1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920880" cy="54177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11559" y="404663"/>
            <a:ext cx="7920881" cy="5417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1547664" y="35483"/>
            <a:ext cx="115212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Functions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52788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7" idx="1"/>
          </p:cNvCxnSpPr>
          <p:nvPr/>
        </p:nvCxnSpPr>
        <p:spPr>
          <a:xfrm flipV="1">
            <a:off x="2699792" y="184069"/>
            <a:ext cx="82809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06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31683</TotalTime>
  <Words>148</Words>
  <Application>Microsoft Office PowerPoint</Application>
  <PresentationFormat>On-screen Show (4:3)</PresentationFormat>
  <Paragraphs>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2806</cp:revision>
  <cp:lastPrinted>2019-03-09T08:19:56Z</cp:lastPrinted>
  <dcterms:created xsi:type="dcterms:W3CDTF">2014-02-21T20:01:10Z</dcterms:created>
  <dcterms:modified xsi:type="dcterms:W3CDTF">2020-11-09T08:01:18Z</dcterms:modified>
</cp:coreProperties>
</file>