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8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slide" Target="slide20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slide" Target="slide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42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12" Type="http://schemas.openxmlformats.org/officeDocument/2006/relationships/slide" Target="slide4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37.xml"/><Relationship Id="rId5" Type="http://schemas.openxmlformats.org/officeDocument/2006/relationships/slide" Target="slide3.xml"/><Relationship Id="rId10" Type="http://schemas.openxmlformats.org/officeDocument/2006/relationships/slide" Target="slide35.xml"/><Relationship Id="rId4" Type="http://schemas.openxmlformats.org/officeDocument/2006/relationships/slide" Target="slide1.xml"/><Relationship Id="rId9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0.xml"/><Relationship Id="rId4" Type="http://schemas.openxmlformats.org/officeDocument/2006/relationships/slide" Target="slide2.xml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.png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.png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2.png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2.png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5.png"/><Relationship Id="rId7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0.png"/><Relationship Id="rId7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6.png"/><Relationship Id="rId7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0.png"/><Relationship Id="rId7" Type="http://schemas.openxmlformats.org/officeDocument/2006/relationships/image" Target="../media/image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220200" y="18448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Q11*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7504" y="6453336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With graphs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123728" y="6453336"/>
            <a:ext cx="208836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*mainly graphs</a:t>
            </a:r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072" y="24160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072" y="29920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20072" y="35681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5220072" y="41442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5220072" y="47202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2915944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2915816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291581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2915816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89040"/>
            <a:ext cx="8640958" cy="297513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2405384"/>
            <a:ext cx="8640958" cy="2967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2" y="1257308"/>
            <a:ext cx="8640956" cy="2891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1" y="1052736"/>
            <a:ext cx="8640958" cy="14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2060848"/>
            <a:ext cx="8591548" cy="16233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060849"/>
            <a:ext cx="8591550" cy="323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27884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6225" y="2383992"/>
            <a:ext cx="8591550" cy="68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6225" y="3068959"/>
            <a:ext cx="8591550" cy="615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Q11</a:t>
            </a: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404664"/>
            <a:ext cx="5184576" cy="3756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4149080"/>
            <a:ext cx="5184576" cy="260130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04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1844824"/>
            <a:ext cx="8591548" cy="12737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44823"/>
            <a:ext cx="8591550" cy="42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6225" y="2274614"/>
            <a:ext cx="8591550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6225" y="2730293"/>
            <a:ext cx="8591550" cy="388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Q11</a:t>
            </a: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0418"/>
            <a:ext cx="8640958" cy="4828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52865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844824"/>
            <a:ext cx="8591550" cy="21250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44822"/>
            <a:ext cx="8591550" cy="212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8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7920880" cy="57121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034964"/>
            <a:ext cx="8591550" cy="9619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034962"/>
            <a:ext cx="8591550" cy="313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6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6225" y="2348878"/>
            <a:ext cx="8591550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822336"/>
            <a:ext cx="8640958" cy="3919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1348"/>
            <a:ext cx="8640960" cy="3241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15996"/>
            <a:ext cx="8640960" cy="220438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85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988840"/>
            <a:ext cx="8591550" cy="15252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988839"/>
            <a:ext cx="8591550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6225" y="2780928"/>
            <a:ext cx="8591550" cy="78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7504" y="6453336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With graphs</a:t>
            </a:r>
          </a:p>
        </p:txBody>
      </p:sp>
      <p:sp>
        <p:nvSpPr>
          <p:cNvPr id="44" name="Rectangle 43">
            <a:hlinkClick r:id="rId3" action="ppaction://hlinksldjump"/>
          </p:cNvPr>
          <p:cNvSpPr/>
          <p:nvPr/>
        </p:nvSpPr>
        <p:spPr>
          <a:xfrm>
            <a:off x="3059960" y="269361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3728" y="6453336"/>
            <a:ext cx="208836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*mainly graphs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059960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05996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788408" y="269361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4788024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478802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6012288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6012288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6012288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66024"/>
            <a:ext cx="5760640" cy="27749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2924944"/>
            <a:ext cx="5760640" cy="38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1772816"/>
            <a:ext cx="8591548" cy="234220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772816"/>
            <a:ext cx="8591550" cy="18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6225" y="1953206"/>
            <a:ext cx="8591550" cy="82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76225" y="2780928"/>
            <a:ext cx="8591550" cy="1334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43800"/>
            <a:ext cx="8496942" cy="3069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956868"/>
            <a:ext cx="8496942" cy="29442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113292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476672"/>
            <a:ext cx="8591548" cy="30274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476671"/>
            <a:ext cx="8591550" cy="75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6225" y="1229964"/>
            <a:ext cx="8591550" cy="2274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3539663"/>
            <a:ext cx="5476550" cy="327371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07703" y="3539663"/>
            <a:ext cx="5476551" cy="969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7703" y="4509120"/>
            <a:ext cx="5476551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772816"/>
            <a:ext cx="8496942" cy="22078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5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484784"/>
            <a:ext cx="8815958" cy="18310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484782"/>
            <a:ext cx="8815959" cy="1831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6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40768"/>
            <a:ext cx="8640958" cy="198517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2420888"/>
            <a:ext cx="6480718" cy="6377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1641" y="2420889"/>
            <a:ext cx="6480718" cy="637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87533"/>
            <a:ext cx="8208912" cy="54829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2" y="1988840"/>
            <a:ext cx="6480716" cy="18589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1641" y="1988839"/>
            <a:ext cx="6480718" cy="185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9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7504" y="6453336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With graphs</a:t>
            </a:r>
          </a:p>
        </p:txBody>
      </p:sp>
      <p:sp>
        <p:nvSpPr>
          <p:cNvPr id="44" name="Rectangle 43">
            <a:hlinkClick r:id="rId3" action="ppaction://hlinksldjump"/>
          </p:cNvPr>
          <p:cNvSpPr/>
          <p:nvPr/>
        </p:nvSpPr>
        <p:spPr>
          <a:xfrm>
            <a:off x="2843936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3728" y="6453336"/>
            <a:ext cx="208836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*mainly graphs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508232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508104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50810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32" y="1266819"/>
            <a:ext cx="3290474" cy="55244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504858"/>
            <a:ext cx="4248472" cy="691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8014" y="1340768"/>
            <a:ext cx="4410490" cy="1009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016" y="2420888"/>
            <a:ext cx="4392488" cy="29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41774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404663"/>
            <a:ext cx="7920881" cy="5417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8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920880" cy="491108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536450"/>
            <a:ext cx="7920881" cy="4995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1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363949"/>
            <a:ext cx="8784976" cy="19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7920880" cy="97500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2276872"/>
            <a:ext cx="7920881" cy="97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700808"/>
            <a:ext cx="8640960" cy="22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980728"/>
            <a:ext cx="7920882" cy="40404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980727"/>
            <a:ext cx="7920881" cy="4040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96752"/>
            <a:ext cx="8640960" cy="119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2420888"/>
            <a:ext cx="8640958" cy="6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96944" cy="307440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3528" y="1268760"/>
            <a:ext cx="8496943" cy="3074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5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79032"/>
            <a:ext cx="8496944" cy="594631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3528" y="579031"/>
            <a:ext cx="8496943" cy="5946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5792278"/>
            <a:ext cx="5575626" cy="1021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5259052"/>
            <a:ext cx="5575626" cy="1050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4653136"/>
            <a:ext cx="5575626" cy="10630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5696" y="4630850"/>
            <a:ext cx="5575624" cy="397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5696" y="332656"/>
            <a:ext cx="5575624" cy="44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340768"/>
            <a:ext cx="8496942" cy="17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318796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3528" y="1412774"/>
            <a:ext cx="8496943" cy="3187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0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4551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477059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3528" y="620688"/>
            <a:ext cx="8496943" cy="4770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5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409508"/>
            <a:ext cx="6336704" cy="3403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12776"/>
            <a:ext cx="6336704" cy="24902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7" y="404664"/>
            <a:ext cx="6336706" cy="2042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1268760"/>
            <a:ext cx="8815960" cy="832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1" y="2132856"/>
            <a:ext cx="8815958" cy="20514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596382"/>
            <a:ext cx="8815960" cy="1587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4020" y="1268760"/>
            <a:ext cx="8815959" cy="83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4020" y="2101378"/>
            <a:ext cx="8815959" cy="495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5018054"/>
            <a:ext cx="6624738" cy="1795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149080"/>
            <a:ext cx="6624736" cy="20967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1" y="404664"/>
            <a:ext cx="6624738" cy="37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2564188"/>
            <a:ext cx="8815960" cy="2376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0" y="908720"/>
            <a:ext cx="8815960" cy="15758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905697"/>
            <a:ext cx="8815959" cy="157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2564188"/>
            <a:ext cx="8815959" cy="2376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8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9" y="908889"/>
            <a:ext cx="8815962" cy="409565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908887"/>
            <a:ext cx="8815960" cy="409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1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809146"/>
            <a:ext cx="8352926" cy="3428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3244270"/>
            <a:ext cx="8352926" cy="220095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8" y="1124744"/>
            <a:ext cx="8352924" cy="23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1844824"/>
            <a:ext cx="8591552" cy="11871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44823"/>
            <a:ext cx="8591550" cy="34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6225" y="2187946"/>
            <a:ext cx="8591550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6225" y="2643625"/>
            <a:ext cx="8591550" cy="388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3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836712"/>
            <a:ext cx="8815960" cy="46944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875529"/>
            <a:ext cx="8815960" cy="365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4020" y="836711"/>
            <a:ext cx="8815959" cy="103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9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93536"/>
            <a:ext cx="7632846" cy="2147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460454"/>
            <a:ext cx="7632848" cy="14888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76672"/>
            <a:ext cx="7632848" cy="437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1702358"/>
            <a:ext cx="8815960" cy="5982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005611"/>
            <a:ext cx="8815960" cy="296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4020" y="1700808"/>
            <a:ext cx="8815959" cy="304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1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74964"/>
            <a:ext cx="8640958" cy="4638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2132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844824"/>
            <a:ext cx="8591550" cy="16876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44823"/>
            <a:ext cx="8591550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6225" y="2708920"/>
            <a:ext cx="8591550" cy="82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54535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204864"/>
            <a:ext cx="8591550" cy="11503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204862"/>
            <a:ext cx="8591550" cy="1150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527884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7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411</Words>
  <Application>Microsoft Office PowerPoint</Application>
  <PresentationFormat>On-screen Show (4:3)</PresentationFormat>
  <Paragraphs>211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Theme1</vt:lpstr>
      <vt:lpstr>Functions</vt:lpstr>
      <vt:lpstr>Functions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2784</cp:revision>
  <cp:lastPrinted>2019-03-09T08:19:56Z</cp:lastPrinted>
  <dcterms:created xsi:type="dcterms:W3CDTF">2014-02-21T20:01:10Z</dcterms:created>
  <dcterms:modified xsi:type="dcterms:W3CDTF">2021-08-17T07:14:42Z</dcterms:modified>
</cp:coreProperties>
</file>