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6.png"/><Relationship Id="rId7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0.png"/><Relationship Id="rId7" Type="http://schemas.openxmlformats.org/officeDocument/2006/relationships/image" Target="../media/image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Functions</a:t>
            </a:r>
          </a:p>
        </p:txBody>
      </p: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Functions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7504" y="6453336"/>
            <a:ext cx="188455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With graphs</a:t>
            </a:r>
          </a:p>
        </p:txBody>
      </p:sp>
      <p:sp>
        <p:nvSpPr>
          <p:cNvPr id="44" name="Rectangle 43">
            <a:hlinkClick r:id="rId3" action="ppaction://hlinksldjump"/>
          </p:cNvPr>
          <p:cNvSpPr/>
          <p:nvPr/>
        </p:nvSpPr>
        <p:spPr>
          <a:xfrm>
            <a:off x="2843936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23728" y="6453336"/>
            <a:ext cx="2088360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*mainly graphs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5508232" y="270892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5508104" y="328504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5508104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51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20" y="1702358"/>
            <a:ext cx="8815960" cy="59822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8" name="Rectangle 27"/>
          <p:cNvSpPr/>
          <p:nvPr/>
        </p:nvSpPr>
        <p:spPr>
          <a:xfrm>
            <a:off x="164020" y="2005611"/>
            <a:ext cx="8815960" cy="296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4020" y="1700808"/>
            <a:ext cx="8815959" cy="3048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Functions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527884" y="35482"/>
            <a:ext cx="21962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82809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38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3409508"/>
            <a:ext cx="6336704" cy="34038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412776"/>
            <a:ext cx="6336704" cy="2490246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Functions</a:t>
            </a:r>
          </a:p>
        </p:txBody>
      </p:sp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3527884" y="35482"/>
            <a:ext cx="21962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14" idx="1"/>
          </p:cNvCxnSpPr>
          <p:nvPr/>
        </p:nvCxnSpPr>
        <p:spPr>
          <a:xfrm flipV="1">
            <a:off x="2699792" y="184069"/>
            <a:ext cx="82809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03647" y="404664"/>
            <a:ext cx="6336706" cy="204241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603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20" y="1268760"/>
            <a:ext cx="8815960" cy="8326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21" y="2132856"/>
            <a:ext cx="8815958" cy="205144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8" name="Rectangle 27"/>
          <p:cNvSpPr/>
          <p:nvPr/>
        </p:nvSpPr>
        <p:spPr>
          <a:xfrm>
            <a:off x="164020" y="2596382"/>
            <a:ext cx="8815960" cy="1587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4020" y="1268760"/>
            <a:ext cx="8815959" cy="832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Functions</a:t>
            </a: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3527884" y="35482"/>
            <a:ext cx="21962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2" idx="3"/>
            <a:endCxn id="18" idx="1"/>
          </p:cNvCxnSpPr>
          <p:nvPr/>
        </p:nvCxnSpPr>
        <p:spPr>
          <a:xfrm flipV="1">
            <a:off x="2699792" y="184069"/>
            <a:ext cx="82809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64020" y="2101378"/>
            <a:ext cx="8815959" cy="495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096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1" y="5018054"/>
            <a:ext cx="6624738" cy="17953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4149080"/>
            <a:ext cx="6624736" cy="2096740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Functions</a:t>
            </a:r>
          </a:p>
        </p:txBody>
      </p:sp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3527884" y="35482"/>
            <a:ext cx="21962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14" idx="1"/>
          </p:cNvCxnSpPr>
          <p:nvPr/>
        </p:nvCxnSpPr>
        <p:spPr>
          <a:xfrm flipV="1">
            <a:off x="2699792" y="184069"/>
            <a:ext cx="82809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59631" y="404664"/>
            <a:ext cx="6624738" cy="3790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2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20" y="2564188"/>
            <a:ext cx="8815960" cy="23769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20" y="908720"/>
            <a:ext cx="8815960" cy="157580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64020" y="905697"/>
            <a:ext cx="8815959" cy="1578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64020" y="2564188"/>
            <a:ext cx="8815959" cy="2376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Functions</a:t>
            </a:r>
          </a:p>
        </p:txBody>
      </p: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3527884" y="35482"/>
            <a:ext cx="21962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6" idx="3"/>
            <a:endCxn id="21" idx="1"/>
          </p:cNvCxnSpPr>
          <p:nvPr/>
        </p:nvCxnSpPr>
        <p:spPr>
          <a:xfrm flipV="1">
            <a:off x="2699792" y="184069"/>
            <a:ext cx="82809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3785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31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19" y="908889"/>
            <a:ext cx="8815962" cy="409565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8" name="Rectangle 27"/>
          <p:cNvSpPr/>
          <p:nvPr/>
        </p:nvSpPr>
        <p:spPr>
          <a:xfrm>
            <a:off x="164020" y="908887"/>
            <a:ext cx="8815960" cy="4095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Functions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3527884" y="35482"/>
            <a:ext cx="21962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6" idx="3"/>
            <a:endCxn id="21" idx="1"/>
          </p:cNvCxnSpPr>
          <p:nvPr/>
        </p:nvCxnSpPr>
        <p:spPr>
          <a:xfrm flipV="1">
            <a:off x="2699792" y="184069"/>
            <a:ext cx="82809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0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2809146"/>
            <a:ext cx="8352926" cy="342816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7" y="3244270"/>
            <a:ext cx="8352926" cy="2200954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Functions</a:t>
            </a:r>
          </a:p>
        </p:txBody>
      </p:sp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3527884" y="35482"/>
            <a:ext cx="21962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14" idx="1"/>
          </p:cNvCxnSpPr>
          <p:nvPr/>
        </p:nvCxnSpPr>
        <p:spPr>
          <a:xfrm flipV="1">
            <a:off x="2699792" y="184069"/>
            <a:ext cx="82809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5538" y="1124744"/>
            <a:ext cx="8352924" cy="235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86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20" y="836712"/>
            <a:ext cx="8815960" cy="4694454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8" name="Rectangle 27"/>
          <p:cNvSpPr/>
          <p:nvPr/>
        </p:nvSpPr>
        <p:spPr>
          <a:xfrm>
            <a:off x="164020" y="1875529"/>
            <a:ext cx="8815960" cy="3655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4020" y="836711"/>
            <a:ext cx="8815959" cy="1038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Functions</a:t>
            </a:r>
          </a:p>
        </p:txBody>
      </p: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3527884" y="35482"/>
            <a:ext cx="21962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18" idx="3"/>
            <a:endCxn id="24" idx="1"/>
          </p:cNvCxnSpPr>
          <p:nvPr/>
        </p:nvCxnSpPr>
        <p:spPr>
          <a:xfrm flipV="1">
            <a:off x="2699792" y="184069"/>
            <a:ext cx="82809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1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7" y="4593536"/>
            <a:ext cx="7632846" cy="21478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4460454"/>
            <a:ext cx="7632848" cy="1488826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Functions</a:t>
            </a:r>
          </a:p>
        </p:txBody>
      </p:sp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3527884" y="35482"/>
            <a:ext cx="219624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14" idx="1"/>
          </p:cNvCxnSpPr>
          <p:nvPr/>
        </p:nvCxnSpPr>
        <p:spPr>
          <a:xfrm flipV="1">
            <a:off x="2699792" y="184069"/>
            <a:ext cx="82809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5576" y="476672"/>
            <a:ext cx="7632848" cy="437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62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31685</TotalTime>
  <Words>81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Theme1</vt:lpstr>
      <vt:lpstr>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2804</cp:revision>
  <cp:lastPrinted>2019-03-09T08:19:56Z</cp:lastPrinted>
  <dcterms:created xsi:type="dcterms:W3CDTF">2014-02-21T20:01:10Z</dcterms:created>
  <dcterms:modified xsi:type="dcterms:W3CDTF">2020-11-10T16:36:59Z</dcterms:modified>
</cp:coreProperties>
</file>