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0.png"/><Relationship Id="rId7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7504" y="6453336"/>
            <a:ext cx="1884554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With graphs</a:t>
            </a:r>
          </a:p>
        </p:txBody>
      </p:sp>
      <p:sp>
        <p:nvSpPr>
          <p:cNvPr id="44" name="Rectangle 43">
            <a:hlinkClick r:id="rId3" action="ppaction://hlinksldjump"/>
          </p:cNvPr>
          <p:cNvSpPr/>
          <p:nvPr/>
        </p:nvSpPr>
        <p:spPr>
          <a:xfrm>
            <a:off x="2843936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23728" y="6453336"/>
            <a:ext cx="2088360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*mainly graphs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508232" y="270892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508104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5508104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0" y="1702358"/>
            <a:ext cx="8815960" cy="59822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164020" y="2005611"/>
            <a:ext cx="8815960" cy="296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4020" y="1700808"/>
            <a:ext cx="8815959" cy="304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409508"/>
            <a:ext cx="6336704" cy="34038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412776"/>
            <a:ext cx="6336704" cy="249024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14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3647" y="404664"/>
            <a:ext cx="6336706" cy="204241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0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0" y="1268760"/>
            <a:ext cx="8815960" cy="8326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21" y="2132856"/>
            <a:ext cx="8815958" cy="205144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164020" y="2596382"/>
            <a:ext cx="8815960" cy="1587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4020" y="1268760"/>
            <a:ext cx="8815959" cy="832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2" idx="3"/>
            <a:endCxn id="18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64020" y="2101378"/>
            <a:ext cx="8815959" cy="49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9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5018054"/>
            <a:ext cx="6624738" cy="17953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149080"/>
            <a:ext cx="6624736" cy="209674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14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9631" y="404664"/>
            <a:ext cx="6624738" cy="379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2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0" y="2564188"/>
            <a:ext cx="8815960" cy="2376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20" y="908720"/>
            <a:ext cx="8815960" cy="157580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64020" y="905697"/>
            <a:ext cx="8815959" cy="1578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4020" y="2564188"/>
            <a:ext cx="8815959" cy="2376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6" idx="3"/>
            <a:endCxn id="21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785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1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19" y="908889"/>
            <a:ext cx="8815962" cy="409565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164020" y="908887"/>
            <a:ext cx="8815960" cy="4095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6" idx="3"/>
            <a:endCxn id="21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2809146"/>
            <a:ext cx="8352926" cy="34281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7" y="3244270"/>
            <a:ext cx="8352926" cy="2200954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14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538" y="1124744"/>
            <a:ext cx="8352924" cy="235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6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0" y="836712"/>
            <a:ext cx="8815960" cy="4694454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164020" y="1875529"/>
            <a:ext cx="8815960" cy="3655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4020" y="836711"/>
            <a:ext cx="8815959" cy="1038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8" idx="3"/>
            <a:endCxn id="24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4593536"/>
            <a:ext cx="7632846" cy="21478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460454"/>
            <a:ext cx="7632848" cy="148882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Functions</a:t>
            </a:r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3527884" y="35482"/>
            <a:ext cx="21962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14" idx="1"/>
          </p:cNvCxnSpPr>
          <p:nvPr/>
        </p:nvCxnSpPr>
        <p:spPr>
          <a:xfrm flipV="1">
            <a:off x="2699792" y="184069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5576" y="476672"/>
            <a:ext cx="7632848" cy="437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31685</TotalTime>
  <Words>81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Theme1</vt:lpstr>
      <vt:lpstr>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2804</cp:revision>
  <cp:lastPrinted>2019-03-09T08:19:56Z</cp:lastPrinted>
  <dcterms:created xsi:type="dcterms:W3CDTF">2014-02-21T20:01:10Z</dcterms:created>
  <dcterms:modified xsi:type="dcterms:W3CDTF">2020-11-10T16:36:59Z</dcterms:modified>
</cp:coreProperties>
</file>