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220200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Q11*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With graphs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*mainly graphs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24160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29920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20072" y="35681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220072" y="41442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220072" y="47202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915944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2915816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291581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2915816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Q11</a:t>
            </a: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404664"/>
            <a:ext cx="5184576" cy="3756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149080"/>
            <a:ext cx="5184576" cy="260130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1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844824"/>
            <a:ext cx="8591548" cy="12737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42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274614"/>
            <a:ext cx="859155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730293"/>
            <a:ext cx="8591550" cy="38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Q11</a:t>
            </a: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0418"/>
            <a:ext cx="8640958" cy="482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5286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21250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2"/>
            <a:ext cx="8591550" cy="212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920880" cy="57121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034964"/>
            <a:ext cx="8591550" cy="9619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34962"/>
            <a:ext cx="8591550" cy="31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6225" y="2348878"/>
            <a:ext cx="8591550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22336"/>
            <a:ext cx="8640958" cy="3919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1348"/>
            <a:ext cx="8640960" cy="3241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15996"/>
            <a:ext cx="8640960" cy="22043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2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88840"/>
            <a:ext cx="8591550" cy="15252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988839"/>
            <a:ext cx="8591550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2780928"/>
            <a:ext cx="8591550" cy="78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6024"/>
            <a:ext cx="5760640" cy="27749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2924944"/>
            <a:ext cx="5760640" cy="38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772816"/>
            <a:ext cx="8591548" cy="23422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772816"/>
            <a:ext cx="8591550" cy="18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1953206"/>
            <a:ext cx="8591550" cy="827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6225" y="2780928"/>
            <a:ext cx="8591550" cy="133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792278"/>
            <a:ext cx="5575626" cy="1021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259052"/>
            <a:ext cx="5575626" cy="1050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653136"/>
            <a:ext cx="5575626" cy="1063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4630850"/>
            <a:ext cx="5575624" cy="397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5696" y="332656"/>
            <a:ext cx="5575624" cy="44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43800"/>
            <a:ext cx="8496942" cy="3069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956868"/>
            <a:ext cx="8496942" cy="29442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1329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68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476672"/>
            <a:ext cx="8591548" cy="30274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476671"/>
            <a:ext cx="8591550" cy="75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6225" y="1229964"/>
            <a:ext cx="8591550" cy="227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539663"/>
            <a:ext cx="5476550" cy="32737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7703" y="3539663"/>
            <a:ext cx="5476551" cy="96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3" y="4509120"/>
            <a:ext cx="547655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844824"/>
            <a:ext cx="8591552" cy="11871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343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187946"/>
            <a:ext cx="859155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643625"/>
            <a:ext cx="8591550" cy="38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74964"/>
            <a:ext cx="8640958" cy="4638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12132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16876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6225" y="2708920"/>
            <a:ext cx="8591550" cy="82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4535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04864"/>
            <a:ext cx="8591550" cy="11503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204862"/>
            <a:ext cx="8591550" cy="1150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89040"/>
            <a:ext cx="8640958" cy="29751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2405384"/>
            <a:ext cx="8640958" cy="296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2" y="1257308"/>
            <a:ext cx="8640956" cy="289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1" y="1052736"/>
            <a:ext cx="8640958" cy="14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2060848"/>
            <a:ext cx="8591548" cy="16233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60849"/>
            <a:ext cx="8591550" cy="323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27884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6225" y="2383992"/>
            <a:ext cx="8591550" cy="68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225" y="3068959"/>
            <a:ext cx="8591550" cy="61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31672</TotalTime>
  <Words>173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2805</cp:revision>
  <cp:lastPrinted>2019-03-09T08:19:56Z</cp:lastPrinted>
  <dcterms:created xsi:type="dcterms:W3CDTF">2014-02-21T20:01:10Z</dcterms:created>
  <dcterms:modified xsi:type="dcterms:W3CDTF">2020-11-10T15:28:18Z</dcterms:modified>
</cp:coreProperties>
</file>